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85" r:id="rId3"/>
    <p:sldId id="417" r:id="rId4"/>
    <p:sldId id="418" r:id="rId5"/>
    <p:sldId id="419" r:id="rId6"/>
    <p:sldId id="420" r:id="rId7"/>
    <p:sldId id="395" r:id="rId8"/>
    <p:sldId id="421" r:id="rId9"/>
    <p:sldId id="422" r:id="rId10"/>
    <p:sldId id="423" r:id="rId11"/>
    <p:sldId id="424" r:id="rId12"/>
    <p:sldId id="295"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939598"/>
              </a:solidFill>
              <a:prstDash val="solid"/>
              <a:round/>
            </a:ln>
          </a:left>
          <a:right>
            <a:ln w="12700" cap="flat">
              <a:solidFill>
                <a:srgbClr val="939598"/>
              </a:solidFill>
              <a:prstDash val="solid"/>
              <a:round/>
            </a:ln>
          </a:right>
          <a:top>
            <a:ln w="12700" cap="flat">
              <a:solidFill>
                <a:srgbClr val="939598"/>
              </a:solidFill>
              <a:prstDash val="solid"/>
              <a:round/>
            </a:ln>
          </a:top>
          <a:bottom>
            <a:ln w="12700" cap="flat">
              <a:solidFill>
                <a:srgbClr val="939598"/>
              </a:solidFill>
              <a:prstDash val="solid"/>
              <a:round/>
            </a:ln>
          </a:bottom>
          <a:insideH>
            <a:ln w="12700" cap="flat">
              <a:solidFill>
                <a:srgbClr val="939598"/>
              </a:solidFill>
              <a:prstDash val="solid"/>
              <a:round/>
            </a:ln>
          </a:insideH>
          <a:insideV>
            <a:ln w="12700" cap="flat">
              <a:solidFill>
                <a:srgbClr val="939598"/>
              </a:solidFill>
              <a:prstDash val="solid"/>
              <a:round/>
            </a:ln>
          </a:insideV>
        </a:tcBdr>
        <a:fill>
          <a:solidFill>
            <a:srgbClr val="FFFFFF"/>
          </a:solidFill>
        </a:fill>
      </a:tcStyle>
    </a:wholeTbl>
    <a:band2H>
      <a:tcTxStyle/>
      <a:tcStyle>
        <a:tcBdr/>
        <a:fill>
          <a:solidFill>
            <a:schemeClr val="accent5"/>
          </a:solidFill>
        </a:fill>
      </a:tcStyle>
    </a:band2H>
    <a:firstCol>
      <a:tcTxStyle b="off" i="off">
        <a:fontRef idx="major">
          <a:srgbClr val="FFFFFF"/>
        </a:fontRef>
        <a:srgbClr val="FFFFFF"/>
      </a:tcTxStyle>
      <a:tcStyle>
        <a:tcBdr>
          <a:left>
            <a:ln w="12700" cap="flat">
              <a:solidFill>
                <a:srgbClr val="939598"/>
              </a:solidFill>
              <a:prstDash val="solid"/>
              <a:round/>
            </a:ln>
          </a:left>
          <a:right>
            <a:ln w="12700" cap="flat">
              <a:solidFill>
                <a:srgbClr val="939598"/>
              </a:solidFill>
              <a:prstDash val="solid"/>
              <a:round/>
            </a:ln>
          </a:right>
          <a:top>
            <a:ln w="12700" cap="flat">
              <a:solidFill>
                <a:srgbClr val="939598"/>
              </a:solidFill>
              <a:prstDash val="solid"/>
              <a:round/>
            </a:ln>
          </a:top>
          <a:bottom>
            <a:ln w="12700" cap="flat">
              <a:solidFill>
                <a:srgbClr val="939598"/>
              </a:solidFill>
              <a:prstDash val="solid"/>
              <a:round/>
            </a:ln>
          </a:bottom>
          <a:insideH>
            <a:ln w="12700" cap="flat">
              <a:solidFill>
                <a:srgbClr val="939598"/>
              </a:solidFill>
              <a:prstDash val="solid"/>
              <a:round/>
            </a:ln>
          </a:insideH>
          <a:insideV>
            <a:ln w="12700" cap="flat">
              <a:solidFill>
                <a:srgbClr val="939598"/>
              </a:solidFill>
              <a:prstDash val="solid"/>
              <a:round/>
            </a:ln>
          </a:insideV>
        </a:tcBdr>
        <a:fill>
          <a:solidFill>
            <a:srgbClr val="4D4F52"/>
          </a:solidFill>
        </a:fill>
      </a:tcStyle>
    </a:firstCol>
    <a:lastRow>
      <a:tcTxStyle b="off" i="off">
        <a:fontRef idx="major">
          <a:srgbClr val="FFFFFF"/>
        </a:fontRef>
        <a:srgbClr val="FFFFFF"/>
      </a:tcTxStyle>
      <a:tcStyle>
        <a:tcBdr>
          <a:left>
            <a:ln w="12700" cap="flat">
              <a:solidFill>
                <a:srgbClr val="939598"/>
              </a:solidFill>
              <a:prstDash val="solid"/>
              <a:round/>
            </a:ln>
          </a:left>
          <a:right>
            <a:ln w="12700" cap="flat">
              <a:solidFill>
                <a:srgbClr val="939598"/>
              </a:solidFill>
              <a:prstDash val="solid"/>
              <a:round/>
            </a:ln>
          </a:right>
          <a:top>
            <a:ln w="12700" cap="flat">
              <a:solidFill>
                <a:srgbClr val="939598"/>
              </a:solidFill>
              <a:prstDash val="solid"/>
              <a:round/>
            </a:ln>
          </a:top>
          <a:bottom>
            <a:ln w="12700" cap="flat">
              <a:solidFill>
                <a:srgbClr val="939598"/>
              </a:solidFill>
              <a:prstDash val="solid"/>
              <a:round/>
            </a:ln>
          </a:bottom>
          <a:insideH>
            <a:ln w="12700" cap="flat">
              <a:solidFill>
                <a:srgbClr val="939598"/>
              </a:solidFill>
              <a:prstDash val="solid"/>
              <a:round/>
            </a:ln>
          </a:insideH>
          <a:insideV>
            <a:ln w="12700" cap="flat">
              <a:solidFill>
                <a:srgbClr val="939598"/>
              </a:solidFill>
              <a:prstDash val="solid"/>
              <a:round/>
            </a:ln>
          </a:insideV>
        </a:tcBdr>
        <a:fill>
          <a:solidFill>
            <a:srgbClr val="4D4F52"/>
          </a:solidFill>
        </a:fill>
      </a:tcStyle>
    </a:lastRow>
    <a:firstRow>
      <a:tcTxStyle b="off" i="off">
        <a:fontRef idx="major">
          <a:srgbClr val="FFFFFF"/>
        </a:fontRef>
        <a:srgbClr val="FFFFFF"/>
      </a:tcTxStyle>
      <a:tcStyle>
        <a:tcBdr>
          <a:left>
            <a:ln w="12700" cap="flat">
              <a:solidFill>
                <a:srgbClr val="939598"/>
              </a:solidFill>
              <a:prstDash val="solid"/>
              <a:round/>
            </a:ln>
          </a:left>
          <a:right>
            <a:ln w="12700" cap="flat">
              <a:solidFill>
                <a:srgbClr val="939598"/>
              </a:solidFill>
              <a:prstDash val="solid"/>
              <a:round/>
            </a:ln>
          </a:right>
          <a:top>
            <a:ln w="12700" cap="flat">
              <a:solidFill>
                <a:srgbClr val="939598"/>
              </a:solidFill>
              <a:prstDash val="solid"/>
              <a:round/>
            </a:ln>
          </a:top>
          <a:bottom>
            <a:ln w="12700" cap="flat">
              <a:solidFill>
                <a:srgbClr val="939598"/>
              </a:solidFill>
              <a:prstDash val="solid"/>
              <a:round/>
            </a:ln>
          </a:bottom>
          <a:insideH>
            <a:ln w="12700" cap="flat">
              <a:solidFill>
                <a:srgbClr val="939598"/>
              </a:solidFill>
              <a:prstDash val="solid"/>
              <a:round/>
            </a:ln>
          </a:insideH>
          <a:insideV>
            <a:ln w="12700" cap="flat">
              <a:solidFill>
                <a:srgbClr val="939598"/>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939598"/>
              </a:solidFill>
              <a:prstDash val="solid"/>
              <a:round/>
            </a:ln>
          </a:left>
          <a:right>
            <a:ln w="12700" cap="flat">
              <a:solidFill>
                <a:srgbClr val="939598"/>
              </a:solidFill>
              <a:prstDash val="solid"/>
              <a:round/>
            </a:ln>
          </a:right>
          <a:top>
            <a:ln w="12700" cap="flat">
              <a:solidFill>
                <a:srgbClr val="939598"/>
              </a:solidFill>
              <a:prstDash val="solid"/>
              <a:round/>
            </a:ln>
          </a:top>
          <a:bottom>
            <a:ln w="12700" cap="flat">
              <a:solidFill>
                <a:srgbClr val="939598"/>
              </a:solidFill>
              <a:prstDash val="solid"/>
              <a:round/>
            </a:ln>
          </a:bottom>
          <a:insideH>
            <a:ln w="12700" cap="flat">
              <a:solidFill>
                <a:srgbClr val="939598"/>
              </a:solidFill>
              <a:prstDash val="solid"/>
              <a:round/>
            </a:ln>
          </a:insideH>
          <a:insideV>
            <a:ln w="12700" cap="flat">
              <a:solidFill>
                <a:srgbClr val="939598"/>
              </a:solidFill>
              <a:prstDash val="solid"/>
              <a:round/>
            </a:ln>
          </a:insideV>
        </a:tcBdr>
        <a:fill>
          <a:noFill/>
        </a:fill>
      </a:tcStyle>
    </a:wholeTbl>
    <a:band2H>
      <a:tcTxStyle/>
      <a:tcStyle>
        <a:tcBdr/>
        <a:fill>
          <a:solidFill>
            <a:schemeClr val="accent5"/>
          </a:solidFill>
        </a:fill>
      </a:tcStyle>
    </a:band2H>
    <a:firstCol>
      <a:tcTxStyle b="off" i="off">
        <a:fontRef idx="major">
          <a:srgbClr val="FFFFFF"/>
        </a:fontRef>
        <a:srgbClr val="FFFFFF"/>
      </a:tcTxStyle>
      <a:tcStyle>
        <a:tcBdr>
          <a:left>
            <a:ln w="12700" cap="flat">
              <a:solidFill>
                <a:srgbClr val="939598"/>
              </a:solidFill>
              <a:prstDash val="solid"/>
              <a:round/>
            </a:ln>
          </a:left>
          <a:right>
            <a:ln w="12700" cap="flat">
              <a:solidFill>
                <a:srgbClr val="939598"/>
              </a:solidFill>
              <a:prstDash val="solid"/>
              <a:round/>
            </a:ln>
          </a:right>
          <a:top>
            <a:ln w="12700" cap="flat">
              <a:solidFill>
                <a:srgbClr val="939598"/>
              </a:solidFill>
              <a:prstDash val="solid"/>
              <a:round/>
            </a:ln>
          </a:top>
          <a:bottom>
            <a:ln w="12700" cap="flat">
              <a:solidFill>
                <a:srgbClr val="939598"/>
              </a:solidFill>
              <a:prstDash val="solid"/>
              <a:round/>
            </a:ln>
          </a:bottom>
          <a:insideH>
            <a:ln w="12700" cap="flat">
              <a:solidFill>
                <a:srgbClr val="939598"/>
              </a:solidFill>
              <a:prstDash val="solid"/>
              <a:round/>
            </a:ln>
          </a:insideH>
          <a:insideV>
            <a:ln w="12700" cap="flat">
              <a:solidFill>
                <a:srgbClr val="939598"/>
              </a:solidFill>
              <a:prstDash val="solid"/>
              <a:round/>
            </a:ln>
          </a:insideV>
        </a:tcBdr>
        <a:fill>
          <a:solidFill>
            <a:srgbClr val="000000"/>
          </a:solidFill>
        </a:fill>
      </a:tcStyle>
    </a:firstCol>
    <a:lastRow>
      <a:tcTxStyle b="off" i="off">
        <a:fontRef idx="major">
          <a:srgbClr val="FFFFFF"/>
        </a:fontRef>
        <a:srgbClr val="FFFFFF"/>
      </a:tcTxStyle>
      <a:tcStyle>
        <a:tcBdr>
          <a:left>
            <a:ln w="12700" cap="flat">
              <a:solidFill>
                <a:srgbClr val="939598"/>
              </a:solidFill>
              <a:prstDash val="solid"/>
              <a:round/>
            </a:ln>
          </a:left>
          <a:right>
            <a:ln w="12700" cap="flat">
              <a:solidFill>
                <a:srgbClr val="939598"/>
              </a:solidFill>
              <a:prstDash val="solid"/>
              <a:round/>
            </a:ln>
          </a:right>
          <a:top>
            <a:ln w="12700" cap="flat">
              <a:solidFill>
                <a:srgbClr val="939598"/>
              </a:solidFill>
              <a:prstDash val="solid"/>
              <a:round/>
            </a:ln>
          </a:top>
          <a:bottom>
            <a:ln w="12700" cap="flat">
              <a:solidFill>
                <a:srgbClr val="939598"/>
              </a:solidFill>
              <a:prstDash val="solid"/>
              <a:round/>
            </a:ln>
          </a:bottom>
          <a:insideH>
            <a:ln w="12700" cap="flat">
              <a:solidFill>
                <a:srgbClr val="939598"/>
              </a:solidFill>
              <a:prstDash val="solid"/>
              <a:round/>
            </a:ln>
          </a:insideH>
          <a:insideV>
            <a:ln w="12700" cap="flat">
              <a:solidFill>
                <a:srgbClr val="939598"/>
              </a:solidFill>
              <a:prstDash val="solid"/>
              <a:round/>
            </a:ln>
          </a:insideV>
        </a:tcBdr>
        <a:fill>
          <a:solidFill>
            <a:srgbClr val="000000"/>
          </a:solidFill>
        </a:fill>
      </a:tcStyle>
    </a:lastRow>
    <a:firstRow>
      <a:tcTxStyle b="off" i="off">
        <a:fontRef idx="major">
          <a:srgbClr val="FFFFFF"/>
        </a:fontRef>
        <a:srgbClr val="FFFFFF"/>
      </a:tcTxStyle>
      <a:tcStyle>
        <a:tcBdr>
          <a:left>
            <a:ln w="12700" cap="flat">
              <a:solidFill>
                <a:srgbClr val="939598"/>
              </a:solidFill>
              <a:prstDash val="solid"/>
              <a:round/>
            </a:ln>
          </a:left>
          <a:right>
            <a:ln w="12700" cap="flat">
              <a:solidFill>
                <a:srgbClr val="939598"/>
              </a:solidFill>
              <a:prstDash val="solid"/>
              <a:round/>
            </a:ln>
          </a:right>
          <a:top>
            <a:ln w="12700" cap="flat">
              <a:solidFill>
                <a:srgbClr val="939598"/>
              </a:solidFill>
              <a:prstDash val="solid"/>
              <a:round/>
            </a:ln>
          </a:top>
          <a:bottom>
            <a:ln w="12700" cap="flat">
              <a:solidFill>
                <a:srgbClr val="939598"/>
              </a:solidFill>
              <a:prstDash val="solid"/>
              <a:round/>
            </a:ln>
          </a:bottom>
          <a:insideH>
            <a:ln w="12700" cap="flat">
              <a:solidFill>
                <a:srgbClr val="939598"/>
              </a:solidFill>
              <a:prstDash val="solid"/>
              <a:round/>
            </a:ln>
          </a:insideH>
          <a:insideV>
            <a:ln w="12700" cap="flat">
              <a:solidFill>
                <a:srgbClr val="939598"/>
              </a:solidFill>
              <a:prstDash val="solid"/>
              <a:round/>
            </a:ln>
          </a:insideV>
        </a:tcBdr>
        <a:fill>
          <a:solidFill>
            <a:srgbClr val="000000"/>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E3F9"/>
          </a:solidFill>
        </a:fill>
      </a:tcStyle>
    </a:wholeTbl>
    <a:band2H>
      <a:tcTxStyle/>
      <a:tcStyle>
        <a:tcBdr/>
        <a:fill>
          <a:solidFill>
            <a:srgbClr val="E6F1FC"/>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D8E4"/>
          </a:solidFill>
        </a:fill>
      </a:tcStyle>
    </a:wholeTbl>
    <a:band2H>
      <a:tcTxStyle/>
      <a:tcStyle>
        <a:tcBdr/>
        <a:fill>
          <a:solidFill>
            <a:srgbClr val="E6ECF2"/>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CCCCC"/>
          </a:solidFill>
        </a:fill>
      </a:tcStyle>
    </a:wholeTbl>
    <a:band2H>
      <a:tcTxStyle/>
      <a:tcStyle>
        <a:tcBdr/>
        <a:fill>
          <a:solidFill>
            <a:srgbClr val="E7E7E7"/>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91"/>
    <p:restoredTop sz="68646"/>
  </p:normalViewPr>
  <p:slideViewPr>
    <p:cSldViewPr snapToGrid="0" snapToObjects="1">
      <p:cViewPr varScale="1">
        <p:scale>
          <a:sx n="46" d="100"/>
          <a:sy n="46" d="100"/>
        </p:scale>
        <p:origin x="864" y="168"/>
      </p:cViewPr>
      <p:guideLst/>
    </p:cSldViewPr>
  </p:slideViewPr>
  <p:outlineViewPr>
    <p:cViewPr>
      <p:scale>
        <a:sx n="33" d="100"/>
        <a:sy n="33" d="100"/>
      </p:scale>
      <p:origin x="0" y="-42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18B3B3-F4D0-9549-9B0C-C58C84D3D1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1A3C6EC-5085-CC40-AC82-65CD84AB6F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78A1B8-BE91-2941-9D4B-4FF2C2BE0249}" type="datetimeFigureOut">
              <a:rPr lang="en-US" smtClean="0"/>
              <a:t>3/14/19</a:t>
            </a:fld>
            <a:endParaRPr lang="en-US"/>
          </a:p>
        </p:txBody>
      </p:sp>
      <p:sp>
        <p:nvSpPr>
          <p:cNvPr id="4" name="Footer Placeholder 3">
            <a:extLst>
              <a:ext uri="{FF2B5EF4-FFF2-40B4-BE49-F238E27FC236}">
                <a16:creationId xmlns:a16="http://schemas.microsoft.com/office/drawing/2014/main" id="{C6531ABB-3307-9D43-90C0-BDB090FADB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FBA8ED-1EB4-5248-B47A-E9EA5B21DB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5EF690-5AE3-4F49-B9EC-EA72A378FF7E}" type="slidenum">
              <a:rPr lang="en-US" smtClean="0"/>
              <a:t>‹#›</a:t>
            </a:fld>
            <a:endParaRPr lang="en-US"/>
          </a:p>
        </p:txBody>
      </p:sp>
    </p:spTree>
    <p:extLst>
      <p:ext uri="{BB962C8B-B14F-4D97-AF65-F5344CB8AC3E}">
        <p14:creationId xmlns:p14="http://schemas.microsoft.com/office/powerpoint/2010/main" val="1179286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1143000" y="685800"/>
            <a:ext cx="4572000" cy="3429000"/>
          </a:xfrm>
          <a:prstGeom prst="rect">
            <a:avLst/>
          </a:prstGeom>
        </p:spPr>
        <p:txBody>
          <a:bodyPr/>
          <a:lstStyle/>
          <a:p>
            <a:endParaRPr/>
          </a:p>
        </p:txBody>
      </p:sp>
      <p:sp>
        <p:nvSpPr>
          <p:cNvPr id="419" name="Shape 4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000">
        <a:latin typeface="+mj-lt"/>
        <a:ea typeface="+mj-ea"/>
        <a:cs typeface="+mj-cs"/>
        <a:sym typeface="Dolby Gustan"/>
      </a:defRPr>
    </a:lvl1pPr>
    <a:lvl2pPr indent="228600" defTabSz="1828800" latinLnBrk="0">
      <a:defRPr sz="2000">
        <a:latin typeface="+mj-lt"/>
        <a:ea typeface="+mj-ea"/>
        <a:cs typeface="+mj-cs"/>
        <a:sym typeface="Dolby Gustan"/>
      </a:defRPr>
    </a:lvl2pPr>
    <a:lvl3pPr indent="457200" defTabSz="1828800" latinLnBrk="0">
      <a:defRPr sz="2000">
        <a:latin typeface="+mj-lt"/>
        <a:ea typeface="+mj-ea"/>
        <a:cs typeface="+mj-cs"/>
        <a:sym typeface="Dolby Gustan"/>
      </a:defRPr>
    </a:lvl3pPr>
    <a:lvl4pPr indent="685800" defTabSz="1828800" latinLnBrk="0">
      <a:defRPr sz="2000">
        <a:latin typeface="+mj-lt"/>
        <a:ea typeface="+mj-ea"/>
        <a:cs typeface="+mj-cs"/>
        <a:sym typeface="Dolby Gustan"/>
      </a:defRPr>
    </a:lvl4pPr>
    <a:lvl5pPr indent="914400" defTabSz="1828800" latinLnBrk="0">
      <a:defRPr sz="2000">
        <a:latin typeface="+mj-lt"/>
        <a:ea typeface="+mj-ea"/>
        <a:cs typeface="+mj-cs"/>
        <a:sym typeface="Dolby Gustan"/>
      </a:defRPr>
    </a:lvl5pPr>
    <a:lvl6pPr indent="1143000" defTabSz="1828800" latinLnBrk="0">
      <a:defRPr sz="2000">
        <a:latin typeface="+mj-lt"/>
        <a:ea typeface="+mj-ea"/>
        <a:cs typeface="+mj-cs"/>
        <a:sym typeface="Dolby Gustan"/>
      </a:defRPr>
    </a:lvl6pPr>
    <a:lvl7pPr indent="1371600" defTabSz="1828800" latinLnBrk="0">
      <a:defRPr sz="2000">
        <a:latin typeface="+mj-lt"/>
        <a:ea typeface="+mj-ea"/>
        <a:cs typeface="+mj-cs"/>
        <a:sym typeface="Dolby Gustan"/>
      </a:defRPr>
    </a:lvl7pPr>
    <a:lvl8pPr indent="1600200" defTabSz="1828800" latinLnBrk="0">
      <a:defRPr sz="2000">
        <a:latin typeface="+mj-lt"/>
        <a:ea typeface="+mj-ea"/>
        <a:cs typeface="+mj-cs"/>
        <a:sym typeface="Dolby Gustan"/>
      </a:defRPr>
    </a:lvl8pPr>
    <a:lvl9pPr indent="1828800" defTabSz="1828800" latinLnBrk="0">
      <a:defRPr sz="2000">
        <a:latin typeface="+mj-lt"/>
        <a:ea typeface="+mj-ea"/>
        <a:cs typeface="+mj-cs"/>
        <a:sym typeface="Dolby Gust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xfrm>
            <a:off x="381000" y="685800"/>
            <a:ext cx="6096000" cy="3429000"/>
          </a:xfrm>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914400">
              <a:defRPr sz="1500" b="1"/>
            </a:pPr>
            <a:r>
              <a:rPr dirty="0"/>
              <a:t>Hi Everyone, </a:t>
            </a:r>
            <a:r>
              <a:rPr lang="en-US" dirty="0"/>
              <a:t>my names Vivek I come from a land far far away</a:t>
            </a:r>
            <a:r>
              <a:rPr lang="en-US" baseline="0" dirty="0"/>
              <a:t>🔴</a:t>
            </a:r>
            <a:endParaRPr lang="en-US" sz="2000" baseline="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There has also been some brilliant work done on learning features from raw waveforms</a:t>
            </a:r>
          </a:p>
          <a:p>
            <a:pPr marL="342900" indent="-342900">
              <a:buFont typeface="Arial" panose="020B0604020202020204" pitchFamily="34" charset="0"/>
              <a:buChar char="•"/>
            </a:pPr>
            <a:r>
              <a:rPr lang="en-US" b="1" dirty="0"/>
              <a:t>In 2016 a multiscale </a:t>
            </a:r>
            <a:r>
              <a:rPr lang="en-US" b="1" dirty="0" err="1"/>
              <a:t>confvolution</a:t>
            </a:r>
            <a:r>
              <a:rPr lang="en-US" b="1" dirty="0"/>
              <a:t> front-end was proposed. These trainable filters at the front end  were able to learn the frequencies they can most efficiently represent.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Jordi when he was interning with Oriol in P</a:t>
            </a:r>
            <a:r>
              <a:rPr lang="en-US" sz="2000" b="1" i="0" dirty="0">
                <a:effectLst/>
                <a:latin typeface="+mj-lt"/>
                <a:ea typeface="+mj-ea"/>
                <a:cs typeface="+mj-cs"/>
                <a:sym typeface="Dolby Gustan"/>
              </a:rPr>
              <a:t>andora published a paper winning the ISMIR’s best student paper”. This showed that – Showing if there’s enough data </a:t>
            </a:r>
            <a:r>
              <a:rPr lang="en-US" b="1" dirty="0"/>
              <a:t>waveform-based models can get better results than spectrogram-based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What I am most exited about is the recently proposed </a:t>
            </a:r>
            <a:r>
              <a:rPr lang="en-US" b="1" dirty="0" err="1"/>
              <a:t>SincNet</a:t>
            </a:r>
            <a:r>
              <a:rPr lang="en-US" b="1" dirty="0"/>
              <a:t> from MILA is a  waveform-based front-end based on parametrized </a:t>
            </a:r>
            <a:r>
              <a:rPr lang="en-US" b="1" dirty="0" err="1"/>
              <a:t>sinc</a:t>
            </a:r>
            <a:r>
              <a:rPr lang="en-US" b="1" dirty="0"/>
              <a:t> functions. They that implements band-pass filtering. With much fewer parameters (just two learnable parameters in each of its first layer filters)  </a:t>
            </a:r>
            <a:r>
              <a:rPr lang="en-US" b="1" dirty="0" err="1"/>
              <a:t>SincNet</a:t>
            </a:r>
            <a:r>
              <a:rPr lang="en-US" b="1" dirty="0"/>
              <a:t> can outperform a spectrogram-based CNN!</a:t>
            </a:r>
          </a:p>
          <a:p>
            <a:endParaRPr lang="en-US" b="1" dirty="0"/>
          </a:p>
        </p:txBody>
      </p:sp>
    </p:spTree>
    <p:extLst>
      <p:ext uri="{BB962C8B-B14F-4D97-AF65-F5344CB8AC3E}">
        <p14:creationId xmlns:p14="http://schemas.microsoft.com/office/powerpoint/2010/main" val="362030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500" b="1"/>
            </a:pPr>
            <a:r>
              <a:rPr lang="en-US" baseline="0" dirty="0"/>
              <a:t>Hopefully this was useful and I was able to inspire at least a few of you to use your domain knowledge to design for audio instead of designing better features</a:t>
            </a:r>
          </a:p>
          <a:p>
            <a:endParaRPr lang="en-US" dirty="0"/>
          </a:p>
          <a:p>
            <a:r>
              <a:rPr lang="en-US" b="1" dirty="0"/>
              <a:t>If you would like to learn more the paper by </a:t>
            </a:r>
            <a:r>
              <a:rPr lang="en-US" b="1" dirty="0" err="1"/>
              <a:t>Lonce</a:t>
            </a:r>
            <a:r>
              <a:rPr lang="en-US" b="1" dirty="0"/>
              <a:t> is a good start. It reviews the different spectrogram representations which can be used and challenges related with them.</a:t>
            </a:r>
          </a:p>
          <a:p>
            <a:endParaRPr lang="en-US" b="1" dirty="0"/>
          </a:p>
          <a:p>
            <a:r>
              <a:rPr lang="en-US" b="1" dirty="0"/>
              <a:t>Daniel wrote a pretty detailed blog on what's wrong with CNN and spectrogram for audio processing.</a:t>
            </a:r>
          </a:p>
          <a:p>
            <a:endParaRPr lang="en-US" b="1" dirty="0"/>
          </a:p>
          <a:p>
            <a:pPr defTabSz="914400">
              <a:defRPr sz="1500" b="1"/>
            </a:pPr>
            <a:r>
              <a:rPr lang="en-US" b="1" dirty="0"/>
              <a:t>Also Jordi wrote a series of blog post which provide a great balanced perspective on the use of spectrogram based processing.</a:t>
            </a:r>
            <a:r>
              <a:rPr lang="en-US" baseline="0" dirty="0"/>
              <a:t>🔴</a:t>
            </a:r>
          </a:p>
          <a:p>
            <a:endParaRPr lang="en-US" dirty="0"/>
          </a:p>
        </p:txBody>
      </p:sp>
    </p:spTree>
    <p:extLst>
      <p:ext uri="{BB962C8B-B14F-4D97-AF65-F5344CB8AC3E}">
        <p14:creationId xmlns:p14="http://schemas.microsoft.com/office/powerpoint/2010/main" val="2231607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xfrm>
            <a:off x="381000" y="685800"/>
            <a:ext cx="6096000" cy="3429000"/>
          </a:xfrm>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pPr defTabSz="914400">
              <a:defRPr sz="1500" b="1"/>
            </a:pPr>
            <a:r>
              <a:rPr lang="en-US" baseline="0" dirty="0"/>
              <a:t>And if you are interested in working on challenging problems and creating audio and entertainment experiences based on Deep Learning </a:t>
            </a:r>
          </a:p>
          <a:p>
            <a:pPr defTabSz="914400">
              <a:defRPr sz="1500" b="1"/>
            </a:pPr>
            <a:endParaRPr lang="en-US" baseline="0" dirty="0"/>
          </a:p>
          <a:p>
            <a:pPr defTabSz="914400">
              <a:defRPr sz="1500" b="1"/>
            </a:pPr>
            <a:r>
              <a:rPr lang="en-US" baseline="0" dirty="0"/>
              <a:t>We are hiring in our Applied AI group – feel free to contact me if you are interested.</a:t>
            </a:r>
          </a:p>
          <a:p>
            <a:pPr defTabSz="914400">
              <a:defRPr sz="1500" b="1"/>
            </a:pPr>
            <a:r>
              <a:rPr lang="en-US" baseline="0" dirty="0"/>
              <a:t>🔴</a:t>
            </a:r>
          </a:p>
          <a:p>
            <a:pPr defTabSz="914400">
              <a:defRPr sz="1500" b="1"/>
            </a:pPr>
            <a:endParaRPr dirty="0"/>
          </a:p>
        </p:txBody>
      </p:sp>
    </p:spTree>
    <p:extLst>
      <p:ext uri="{BB962C8B-B14F-4D97-AF65-F5344CB8AC3E}">
        <p14:creationId xmlns:p14="http://schemas.microsoft.com/office/powerpoint/2010/main" val="431694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noRot="1" noChangeAspect="1"/>
          </p:cNvSpPr>
          <p:nvPr>
            <p:ph type="sldImg"/>
          </p:nvPr>
        </p:nvSpPr>
        <p:spPr>
          <a:xfrm>
            <a:off x="381000" y="685800"/>
            <a:ext cx="6096000" cy="3429000"/>
          </a:xfrm>
          <a:prstGeom prst="rect">
            <a:avLst/>
          </a:prstGeom>
        </p:spPr>
        <p:txBody>
          <a:bodyPr/>
          <a:lstStyle/>
          <a:p>
            <a:endParaRPr/>
          </a:p>
        </p:txBody>
      </p:sp>
      <p:sp>
        <p:nvSpPr>
          <p:cNvPr id="448" name="Shape 4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sz="1500" b="1"/>
            </a:pPr>
            <a:r>
              <a:rPr lang="en-US" dirty="0"/>
              <a:t>From across the bridge.</a:t>
            </a:r>
          </a:p>
          <a:p>
            <a:pPr marL="0" marR="0" lvl="0" indent="0" defTabSz="914400" eaLnBrk="1" fontAlgn="auto" latinLnBrk="0" hangingPunct="1">
              <a:lnSpc>
                <a:spcPct val="100000"/>
              </a:lnSpc>
              <a:spcBef>
                <a:spcPts val="0"/>
              </a:spcBef>
              <a:spcAft>
                <a:spcPts val="0"/>
              </a:spcAft>
              <a:buClrTx/>
              <a:buSzTx/>
              <a:buFontTx/>
              <a:buNone/>
              <a:tabLst/>
              <a:defRPr sz="1500" b="1"/>
            </a:pPr>
            <a:r>
              <a:rPr lang="en-US" dirty="0"/>
              <a:t>This is our corporate headquarters in San Francisco </a:t>
            </a:r>
            <a:r>
              <a:rPr lang="en-US" baseline="0" dirty="0"/>
              <a:t>🔴</a:t>
            </a:r>
          </a:p>
          <a:p>
            <a:pPr marL="0" marR="0" lvl="0" indent="0" defTabSz="914400" eaLnBrk="1" fontAlgn="auto" latinLnBrk="0" hangingPunct="1">
              <a:lnSpc>
                <a:spcPct val="100000"/>
              </a:lnSpc>
              <a:spcBef>
                <a:spcPts val="0"/>
              </a:spcBef>
              <a:spcAft>
                <a:spcPts val="0"/>
              </a:spcAft>
              <a:buClrTx/>
              <a:buSzTx/>
              <a:buFontTx/>
              <a:buNone/>
              <a:tabLst/>
              <a:defRPr sz="1500" b="1"/>
            </a:pPr>
            <a:endParaRPr lang="en-US" dirty="0"/>
          </a:p>
          <a:p>
            <a:pPr defTabSz="914400">
              <a:defRPr sz="1500" b="1"/>
            </a:pPr>
            <a:r>
              <a:rPr lang="en-US" baseline="0" dirty="0"/>
              <a:t>We have over 100 labs and listening rooms in the building </a:t>
            </a:r>
          </a:p>
          <a:p>
            <a:pPr defTabSz="914400">
              <a:defRPr sz="1500" b="1"/>
            </a:pPr>
            <a:r>
              <a:rPr lang="en-US" baseline="0" dirty="0"/>
              <a:t>- which shows how seriously we take research 🔴</a:t>
            </a:r>
            <a:endParaRPr lang="is-IS" baseline="0" dirty="0"/>
          </a:p>
          <a:p>
            <a:pPr defTabSz="914400">
              <a:defRPr sz="1500" b="1"/>
            </a:pPr>
            <a:endParaRPr lang="is-IS" baseline="0" dirty="0"/>
          </a:p>
          <a:p>
            <a:pPr defTabSz="914400">
              <a:defRPr sz="1500" b="1"/>
            </a:pPr>
            <a:r>
              <a:rPr lang="is-IS" baseline="0" dirty="0"/>
              <a:t>and our largest lab is  250 seat Dolby Cinema theater with worlds best audio and video system </a:t>
            </a:r>
            <a:r>
              <a:rPr lang="en-US" baseline="0" dirty="0"/>
              <a:t>🔴</a:t>
            </a:r>
            <a:endParaRPr lang="is-IS" baseline="0" dirty="0"/>
          </a:p>
          <a:p>
            <a:pPr defTabSz="914400">
              <a:defRPr sz="1500" b="1"/>
            </a:pPr>
            <a:endParaRPr lang="is-IS" baseline="0" dirty="0"/>
          </a:p>
          <a:p>
            <a:pPr defTabSz="914400">
              <a:defRPr sz="1500" b="1"/>
            </a:pPr>
            <a:endParaRPr dirty="0"/>
          </a:p>
        </p:txBody>
      </p:sp>
    </p:spTree>
    <p:extLst>
      <p:ext uri="{BB962C8B-B14F-4D97-AF65-F5344CB8AC3E}">
        <p14:creationId xmlns:p14="http://schemas.microsoft.com/office/powerpoint/2010/main" val="1117246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500" b="1"/>
            </a:pPr>
            <a:r>
              <a:rPr lang="en-US" dirty="0"/>
              <a:t>A little bit about me. I have been in Dolby for 10 years.</a:t>
            </a:r>
          </a:p>
          <a:p>
            <a:pPr defTabSz="914400">
              <a:defRPr sz="1500" b="1"/>
            </a:pPr>
            <a:r>
              <a:rPr lang="en-US" dirty="0"/>
              <a:t>I lead a team of researchers and developers focused on creating technologies based on Deep Learning. </a:t>
            </a:r>
          </a:p>
          <a:p>
            <a:pPr defTabSz="914400">
              <a:defRPr sz="1500" b="1"/>
            </a:pPr>
            <a:r>
              <a:rPr lang="en-US" dirty="0"/>
              <a:t>Our primary focus is on Audio and Speech, although we work on vision based projects as well.</a:t>
            </a:r>
            <a:r>
              <a:rPr lang="en-US" baseline="0" dirty="0"/>
              <a:t> </a:t>
            </a:r>
          </a:p>
          <a:p>
            <a:pPr defTabSz="914400">
              <a:defRPr sz="1500" b="1"/>
            </a:pPr>
            <a:r>
              <a:rPr lang="en-US" dirty="0"/>
              <a:t>Prior to this, me and serval members of the team were working on  working on our core products like Dolby Digital + &amp; Dolby </a:t>
            </a:r>
            <a:r>
              <a:rPr lang="en-US" dirty="0" err="1"/>
              <a:t>TrueHD</a:t>
            </a:r>
            <a:endParaRPr lang="en-US" baseline="0" dirty="0"/>
          </a:p>
          <a:p>
            <a:pPr defTabSz="914400">
              <a:defRPr sz="1500" b="1"/>
            </a:pPr>
            <a:r>
              <a:rPr lang="en-US" baseline="0" dirty="0"/>
              <a:t>🔴</a:t>
            </a:r>
          </a:p>
          <a:p>
            <a:pPr defTabSz="914400">
              <a:defRPr sz="1500" b="1"/>
            </a:pPr>
            <a:r>
              <a:rPr lang="en-US" baseline="0" dirty="0"/>
              <a:t>&lt;1 minute&gt;</a:t>
            </a:r>
            <a:endParaRPr lang="en-US" dirty="0"/>
          </a:p>
          <a:p>
            <a:endParaRPr lang="en-US" dirty="0"/>
          </a:p>
        </p:txBody>
      </p:sp>
    </p:spTree>
    <p:extLst>
      <p:ext uri="{BB962C8B-B14F-4D97-AF65-F5344CB8AC3E}">
        <p14:creationId xmlns:p14="http://schemas.microsoft.com/office/powerpoint/2010/main" val="904364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b="1" dirty="0"/>
              <a:t>For several classification tasks like scene classification &amp; language detection - audio is converted to spectrum and an image inspired CNN is used for classification </a:t>
            </a:r>
          </a:p>
          <a:p>
            <a:pPr marL="0" marR="0" lvl="0" indent="0" defTabSz="1828800" eaLnBrk="1" fontAlgn="auto" latinLnBrk="0" hangingPunct="1">
              <a:lnSpc>
                <a:spcPct val="100000"/>
              </a:lnSpc>
              <a:spcBef>
                <a:spcPts val="0"/>
              </a:spcBef>
              <a:spcAft>
                <a:spcPts val="0"/>
              </a:spcAft>
              <a:buClrTx/>
              <a:buSzTx/>
              <a:buFontTx/>
              <a:buNone/>
              <a:tabLst/>
              <a:defRPr/>
            </a:pPr>
            <a:r>
              <a:rPr lang="en-US" sz="2000" b="1" i="0" dirty="0">
                <a:effectLst/>
                <a:latin typeface="+mj-lt"/>
                <a:ea typeface="+mj-ea"/>
                <a:cs typeface="+mj-cs"/>
                <a:sym typeface="Dolby Gustan"/>
              </a:rPr>
              <a:t>Even several </a:t>
            </a:r>
            <a:r>
              <a:rPr lang="en-US" b="1" dirty="0"/>
              <a:t>ICASSP 2019 papers talk about using CNN</a:t>
            </a:r>
            <a:r>
              <a:rPr lang="en-US" b="1" baseline="0" dirty="0"/>
              <a:t>🔴</a:t>
            </a:r>
            <a:endParaRPr lang="en-US" b="1" dirty="0"/>
          </a:p>
          <a:p>
            <a:pPr marL="0" marR="0" lvl="0" indent="0" defTabSz="1828800" eaLnBrk="1" fontAlgn="auto" latinLnBrk="0" hangingPunct="1">
              <a:lnSpc>
                <a:spcPct val="100000"/>
              </a:lnSpc>
              <a:spcBef>
                <a:spcPts val="0"/>
              </a:spcBef>
              <a:spcAft>
                <a:spcPts val="0"/>
              </a:spcAft>
              <a:buClrTx/>
              <a:buSzTx/>
              <a:buFontTx/>
              <a:buNone/>
              <a:tabLst/>
              <a:defRPr/>
            </a:pPr>
            <a:endParaRPr lang="en-US" b="1" dirty="0"/>
          </a:p>
          <a:p>
            <a:pPr marL="0" marR="0" lvl="0" indent="0" defTabSz="1828800" eaLnBrk="1" fontAlgn="auto" latinLnBrk="0" hangingPunct="1">
              <a:lnSpc>
                <a:spcPct val="100000"/>
              </a:lnSpc>
              <a:spcBef>
                <a:spcPts val="0"/>
              </a:spcBef>
              <a:spcAft>
                <a:spcPts val="0"/>
              </a:spcAft>
              <a:buClrTx/>
              <a:buSzTx/>
              <a:buFontTx/>
              <a:buNone/>
              <a:tabLst/>
              <a:defRPr/>
            </a:pPr>
            <a:r>
              <a:rPr lang="en-US" b="1" dirty="0"/>
              <a:t>Even industry blogs mention converting audio to spectrum and using CNN for wake word detection. </a:t>
            </a:r>
            <a:r>
              <a:rPr lang="en-US" b="1" baseline="0" dirty="0"/>
              <a:t>🔴</a:t>
            </a:r>
            <a:endParaRPr lang="en-US" b="1" dirty="0"/>
          </a:p>
          <a:p>
            <a:endParaRPr lang="en-US" dirty="0"/>
          </a:p>
          <a:p>
            <a:endParaRPr lang="en-US" dirty="0"/>
          </a:p>
        </p:txBody>
      </p:sp>
    </p:spTree>
    <p:extLst>
      <p:ext uri="{BB962C8B-B14F-4D97-AF65-F5344CB8AC3E}">
        <p14:creationId xmlns:p14="http://schemas.microsoft.com/office/powerpoint/2010/main" val="304660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b="1" dirty="0"/>
              <a:t>Here’s a 5 second spectrogram – any guesses what’s it. &lt;pause&gt;</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Exactly </a:t>
            </a:r>
            <a:r>
              <a:rPr lang="en-US" b="1" baseline="0" dirty="0"/>
              <a:t>🔴</a:t>
            </a:r>
            <a:endParaRPr lang="en-US" b="1" dirty="0"/>
          </a:p>
          <a:p>
            <a:pPr marL="0" marR="0" lvl="0" indent="0" defTabSz="1828800" eaLnBrk="1" fontAlgn="auto" latinLnBrk="0" hangingPunct="1">
              <a:lnSpc>
                <a:spcPct val="100000"/>
              </a:lnSpc>
              <a:spcBef>
                <a:spcPts val="0"/>
              </a:spcBef>
              <a:spcAft>
                <a:spcPts val="0"/>
              </a:spcAft>
              <a:buClrTx/>
              <a:buSzTx/>
              <a:buFontTx/>
              <a:buNone/>
              <a:tabLst/>
              <a:defRPr/>
            </a:pPr>
            <a:r>
              <a:rPr lang="en-US" b="1" dirty="0"/>
              <a:t>it’s a blues harp. </a:t>
            </a:r>
          </a:p>
          <a:p>
            <a:pPr marL="0" marR="0" lvl="0" indent="0" defTabSz="1828800" eaLnBrk="1" fontAlgn="auto" latinLnBrk="0" hangingPunct="1">
              <a:lnSpc>
                <a:spcPct val="100000"/>
              </a:lnSpc>
              <a:spcBef>
                <a:spcPts val="0"/>
              </a:spcBef>
              <a:spcAft>
                <a:spcPts val="0"/>
              </a:spcAft>
              <a:buClrTx/>
              <a:buSzTx/>
              <a:buFontTx/>
              <a:buNone/>
              <a:tabLst/>
              <a:defRPr/>
            </a:pPr>
            <a:r>
              <a:rPr lang="en-US" b="1" baseline="0" dirty="0"/>
              <a:t>So what's wrong with treating spectrogram as an image🔴</a:t>
            </a:r>
            <a:endParaRPr lang="en-US" b="1" dirty="0"/>
          </a:p>
          <a:p>
            <a:pPr marL="0" marR="0" lvl="0" indent="0" defTabSz="1828800" eaLnBrk="1" fontAlgn="auto" latinLnBrk="0" hangingPunct="1">
              <a:lnSpc>
                <a:spcPct val="100000"/>
              </a:lnSpc>
              <a:spcBef>
                <a:spcPts val="0"/>
              </a:spcBef>
              <a:spcAft>
                <a:spcPts val="0"/>
              </a:spcAft>
              <a:buClrTx/>
              <a:buSzTx/>
              <a:buFontTx/>
              <a:buNone/>
              <a:tabLst/>
              <a:defRPr/>
            </a:pPr>
            <a:r>
              <a:rPr lang="en-US" b="1" dirty="0"/>
              <a:t>In images a pixel can be assumed to belong to a single object. Whereas for spectrograms a</a:t>
            </a:r>
            <a:r>
              <a:rPr lang="en-US" sz="2000" b="1" i="0" dirty="0">
                <a:effectLst/>
                <a:latin typeface="+mj-lt"/>
                <a:ea typeface="+mj-ea"/>
                <a:cs typeface="+mj-cs"/>
                <a:sym typeface="Dolby Gustan"/>
              </a:rPr>
              <a:t>ny point could have been produced by any number of accumulated sounds or even by the complex interactions between sound waves such as phase cancellation. This makes it difficult to separate simultaneous sounds in spectrogram representations.</a:t>
            </a:r>
            <a:r>
              <a:rPr lang="en-US" b="1" baseline="0" dirty="0"/>
              <a:t> 🔴</a:t>
            </a:r>
          </a:p>
          <a:p>
            <a:pPr marL="0" marR="0" lvl="0" indent="0" defTabSz="1828800" eaLnBrk="1" fontAlgn="auto" latinLnBrk="0" hangingPunct="1">
              <a:lnSpc>
                <a:spcPct val="100000"/>
              </a:lnSpc>
              <a:spcBef>
                <a:spcPts val="0"/>
              </a:spcBef>
              <a:spcAft>
                <a:spcPts val="0"/>
              </a:spcAft>
              <a:buClrTx/>
              <a:buSzTx/>
              <a:buFontTx/>
              <a:buNone/>
              <a:tabLst/>
              <a:defRPr/>
            </a:pPr>
            <a:endParaRPr lang="en-US" sz="2000" b="1" i="0" baseline="0" dirty="0">
              <a:effectLst/>
              <a:latin typeface="+mj-lt"/>
              <a:ea typeface="+mj-ea"/>
              <a:cs typeface="+mj-cs"/>
              <a:sym typeface="Dolby Gustan"/>
            </a:endParaRPr>
          </a:p>
          <a:p>
            <a:pPr marL="0" marR="0" lvl="0" indent="0" defTabSz="1828800" eaLnBrk="1" fontAlgn="auto" latinLnBrk="0" hangingPunct="1">
              <a:lnSpc>
                <a:spcPct val="100000"/>
              </a:lnSpc>
              <a:spcBef>
                <a:spcPts val="0"/>
              </a:spcBef>
              <a:spcAft>
                <a:spcPts val="0"/>
              </a:spcAft>
              <a:buClrTx/>
              <a:buSzTx/>
              <a:buFontTx/>
              <a:buNone/>
              <a:tabLst/>
              <a:defRPr/>
            </a:pPr>
            <a:r>
              <a:rPr lang="en-US" sz="2000" b="1" i="0" dirty="0">
                <a:effectLst/>
                <a:latin typeface="+mj-lt"/>
                <a:ea typeface="+mj-ea"/>
                <a:cs typeface="+mj-cs"/>
                <a:sym typeface="Dolby Gustan"/>
              </a:rPr>
              <a:t>In image pixels carry the same meaning regardless of their direction – moving in x or y direction should have same implication. If I move face a little up it has the same implications – whereas moving a sound vertically might influence its meaning: Moving the frequencies of a male voice upwards could change its meaning from man to child or goblin, for example. </a:t>
            </a:r>
            <a:r>
              <a:rPr lang="en-US" b="1" baseline="0" dirty="0"/>
              <a:t>🔴</a:t>
            </a:r>
            <a:endParaRPr lang="en-US" sz="2000" b="1" i="0" dirty="0">
              <a:effectLst/>
              <a:latin typeface="+mj-lt"/>
              <a:ea typeface="+mj-ea"/>
              <a:cs typeface="+mj-cs"/>
              <a:sym typeface="Dolby Gustan"/>
            </a:endParaRPr>
          </a:p>
          <a:p>
            <a:pPr marL="0" marR="0" lvl="0" indent="0" defTabSz="1828800" eaLnBrk="1" fontAlgn="auto" latinLnBrk="0" hangingPunct="1">
              <a:lnSpc>
                <a:spcPct val="100000"/>
              </a:lnSpc>
              <a:spcBef>
                <a:spcPts val="0"/>
              </a:spcBef>
              <a:spcAft>
                <a:spcPts val="0"/>
              </a:spcAft>
              <a:buClrTx/>
              <a:buSzTx/>
              <a:buFontTx/>
              <a:buNone/>
              <a:tabLst/>
              <a:defRPr/>
            </a:pPr>
            <a:endParaRPr lang="en-US" sz="2000" b="1" i="0" dirty="0">
              <a:effectLst/>
              <a:latin typeface="+mj-lt"/>
              <a:ea typeface="+mj-ea"/>
              <a:cs typeface="+mj-cs"/>
              <a:sym typeface="Dolby Gustan"/>
            </a:endParaRPr>
          </a:p>
          <a:p>
            <a:pPr marL="0" marR="0" lvl="0" indent="0" defTabSz="1828800" eaLnBrk="1" fontAlgn="auto" latinLnBrk="0" hangingPunct="1">
              <a:lnSpc>
                <a:spcPct val="100000"/>
              </a:lnSpc>
              <a:spcBef>
                <a:spcPts val="0"/>
              </a:spcBef>
              <a:spcAft>
                <a:spcPts val="0"/>
              </a:spcAft>
              <a:buClrTx/>
              <a:buSzTx/>
              <a:buFontTx/>
              <a:buNone/>
              <a:tabLst/>
              <a:defRPr/>
            </a:pPr>
            <a:r>
              <a:rPr lang="en-US" sz="2000" b="1" i="0" dirty="0">
                <a:effectLst/>
                <a:latin typeface="+mj-lt"/>
                <a:ea typeface="+mj-ea"/>
                <a:cs typeface="+mj-cs"/>
                <a:sym typeface="Dolby Gustan"/>
              </a:rPr>
              <a:t>The spectral properties of sounds are non-local. </a:t>
            </a:r>
          </a:p>
          <a:p>
            <a:r>
              <a:rPr lang="en-US" sz="2000" b="1" i="0" dirty="0">
                <a:effectLst/>
                <a:latin typeface="+mj-lt"/>
                <a:ea typeface="+mj-ea"/>
                <a:cs typeface="+mj-cs"/>
                <a:sym typeface="Dolby Gustan"/>
              </a:rPr>
              <a:t>In images, similar neighboring pixels can often be assumed to belong to the same object but in sound all the harmonics of a particular sound belong to the same object but are non locally distributed.</a:t>
            </a:r>
          </a:p>
          <a:p>
            <a:endParaRPr lang="en-US" sz="2000" b="1" i="0" dirty="0">
              <a:effectLst/>
              <a:latin typeface="+mj-lt"/>
              <a:ea typeface="+mj-ea"/>
              <a:cs typeface="+mj-cs"/>
              <a:sym typeface="Dolby Gustan"/>
            </a:endParaRPr>
          </a:p>
          <a:p>
            <a:pPr marL="0" marR="0" lvl="0" indent="0" defTabSz="1828800" eaLnBrk="1" fontAlgn="auto" latinLnBrk="0" hangingPunct="1">
              <a:lnSpc>
                <a:spcPct val="100000"/>
              </a:lnSpc>
              <a:spcBef>
                <a:spcPts val="0"/>
              </a:spcBef>
              <a:spcAft>
                <a:spcPts val="0"/>
              </a:spcAft>
              <a:buClrTx/>
              <a:buSzTx/>
              <a:buFontTx/>
              <a:buNone/>
              <a:tabLst/>
              <a:defRPr/>
            </a:pPr>
            <a:r>
              <a:rPr lang="en-US" b="1" dirty="0"/>
              <a:t>Images represented as pixels are similar to the way we perceive visual information using rods and cones. whereas our audio processing system is a bit more complicated.</a:t>
            </a:r>
            <a:r>
              <a:rPr lang="en-US" b="1" baseline="0" dirty="0"/>
              <a:t>🔴</a:t>
            </a:r>
          </a:p>
          <a:p>
            <a:endParaRPr lang="en-US" sz="2000" b="1" i="0" dirty="0">
              <a:effectLst/>
              <a:latin typeface="+mj-lt"/>
              <a:ea typeface="+mj-ea"/>
              <a:cs typeface="+mj-cs"/>
              <a:sym typeface="Dolby Gustan"/>
            </a:endParaRPr>
          </a:p>
        </p:txBody>
      </p:sp>
    </p:spTree>
    <p:extLst>
      <p:ext uri="{BB962C8B-B14F-4D97-AF65-F5344CB8AC3E}">
        <p14:creationId xmlns:p14="http://schemas.microsoft.com/office/powerpoint/2010/main" val="804928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lang="en-US" dirty="0"/>
              <a:t>More fundamentally we have to ask ourselves are as who we are ?</a:t>
            </a:r>
          </a:p>
          <a:p>
            <a:endParaRPr lang="en-US" dirty="0"/>
          </a:p>
          <a:p>
            <a:r>
              <a:rPr lang="en-US" dirty="0"/>
              <a:t>CNN were designed with inspiration from the human visual system. They are loosely based on how information flows into the visual cortex and were not meant to be used for audio.</a:t>
            </a:r>
          </a:p>
          <a:p>
            <a:endParaRPr lang="en-US" baseline="0" dirty="0"/>
          </a:p>
        </p:txBody>
      </p:sp>
    </p:spTree>
    <p:extLst>
      <p:ext uri="{BB962C8B-B14F-4D97-AF65-F5344CB8AC3E}">
        <p14:creationId xmlns:p14="http://schemas.microsoft.com/office/powerpoint/2010/main" val="1235185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b="1" dirty="0"/>
              <a:t>But hope is not lost.</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if we look at some of the generative networks which started appearing in 2016 we find that both these approaches are tailored towards audio. </a:t>
            </a:r>
          </a:p>
          <a:p>
            <a:pPr marL="0" marR="0" lvl="0" indent="0" defTabSz="1828800" eaLnBrk="1" fontAlgn="auto" latinLnBrk="0" hangingPunct="1">
              <a:lnSpc>
                <a:spcPct val="100000"/>
              </a:lnSpc>
              <a:spcBef>
                <a:spcPts val="0"/>
              </a:spcBef>
              <a:spcAft>
                <a:spcPts val="0"/>
              </a:spcAft>
              <a:buClrTx/>
              <a:buSzTx/>
              <a:buFontTx/>
              <a:buNone/>
              <a:tabLst/>
              <a:defRPr/>
            </a:pPr>
            <a:endParaRPr lang="en-US" b="1" dirty="0"/>
          </a:p>
          <a:p>
            <a:pPr marL="0" marR="0" lvl="0" indent="0" defTabSz="1828800" eaLnBrk="1" fontAlgn="auto" latinLnBrk="0" hangingPunct="1">
              <a:lnSpc>
                <a:spcPct val="100000"/>
              </a:lnSpc>
              <a:spcBef>
                <a:spcPts val="0"/>
              </a:spcBef>
              <a:spcAft>
                <a:spcPts val="0"/>
              </a:spcAft>
              <a:buClrTx/>
              <a:buSzTx/>
              <a:buFontTx/>
              <a:buNone/>
              <a:tabLst/>
              <a:defRPr/>
            </a:pPr>
            <a:r>
              <a:rPr lang="en-US" b="1" dirty="0" err="1"/>
              <a:t>Wavenet</a:t>
            </a:r>
            <a:r>
              <a:rPr lang="en-US" b="1" dirty="0"/>
              <a:t> which achieved state of art speech synthesis results used dilated convolution accounting for higher resolution short term dependency and lower resolution longer term dependency.</a:t>
            </a:r>
          </a:p>
          <a:p>
            <a:pPr marL="0" marR="0" lvl="0" indent="0" defTabSz="1828800" eaLnBrk="1" fontAlgn="auto" latinLnBrk="0" hangingPunct="1">
              <a:lnSpc>
                <a:spcPct val="100000"/>
              </a:lnSpc>
              <a:spcBef>
                <a:spcPts val="0"/>
              </a:spcBef>
              <a:spcAft>
                <a:spcPts val="0"/>
              </a:spcAft>
              <a:buClrTx/>
              <a:buSzTx/>
              <a:buFontTx/>
              <a:buNone/>
              <a:tabLst/>
              <a:defRPr/>
            </a:pPr>
            <a:endParaRPr lang="en-US" b="1" dirty="0"/>
          </a:p>
          <a:p>
            <a:pPr marL="0" marR="0" lvl="0" indent="0" defTabSz="1828800" eaLnBrk="1" fontAlgn="auto" latinLnBrk="0" hangingPunct="1">
              <a:lnSpc>
                <a:spcPct val="100000"/>
              </a:lnSpc>
              <a:spcBef>
                <a:spcPts val="0"/>
              </a:spcBef>
              <a:spcAft>
                <a:spcPts val="0"/>
              </a:spcAft>
              <a:buClrTx/>
              <a:buSzTx/>
              <a:buFontTx/>
              <a:buNone/>
              <a:tabLst/>
              <a:defRPr/>
            </a:pPr>
            <a:r>
              <a:rPr lang="en-US" b="1" dirty="0"/>
              <a:t>Similarly </a:t>
            </a:r>
            <a:r>
              <a:rPr lang="en-US" b="1" dirty="0" err="1"/>
              <a:t>SampleRNN</a:t>
            </a:r>
            <a:r>
              <a:rPr lang="en-US" b="1" dirty="0"/>
              <a:t>, another state of art generator network from the MILA team use multi rate RNN operating at different resolutions. By using multiple RNNs at different sampling rate they also accounting for the temporal nature and the short/long term dependency audio has.</a:t>
            </a:r>
            <a:r>
              <a:rPr lang="en-US" b="1" baseline="0" dirty="0"/>
              <a:t> </a:t>
            </a:r>
          </a:p>
          <a:p>
            <a:pPr marL="0" marR="0" lvl="0" indent="0" defTabSz="1828800" eaLnBrk="1" fontAlgn="auto" latinLnBrk="0" hangingPunct="1">
              <a:lnSpc>
                <a:spcPct val="100000"/>
              </a:lnSpc>
              <a:spcBef>
                <a:spcPts val="0"/>
              </a:spcBef>
              <a:spcAft>
                <a:spcPts val="0"/>
              </a:spcAft>
              <a:buClrTx/>
              <a:buSzTx/>
              <a:buFontTx/>
              <a:buNone/>
              <a:tabLst/>
              <a:defRPr/>
            </a:pPr>
            <a:endParaRPr lang="en-US" b="1" baseline="0" dirty="0"/>
          </a:p>
          <a:p>
            <a:pPr marL="0" marR="0" lvl="0" indent="0" defTabSz="1828800" eaLnBrk="1" fontAlgn="auto" latinLnBrk="0" hangingPunct="1">
              <a:lnSpc>
                <a:spcPct val="100000"/>
              </a:lnSpc>
              <a:spcBef>
                <a:spcPts val="0"/>
              </a:spcBef>
              <a:spcAft>
                <a:spcPts val="0"/>
              </a:spcAft>
              <a:buClrTx/>
              <a:buSzTx/>
              <a:buFontTx/>
              <a:buNone/>
              <a:tabLst/>
              <a:defRPr/>
            </a:pPr>
            <a:r>
              <a:rPr lang="en-US" b="1" baseline="0" dirty="0"/>
              <a:t>I believe what made these networks powerful was that they were designed for Audio</a:t>
            </a:r>
          </a:p>
          <a:p>
            <a:pPr marL="0" marR="0" lvl="0" indent="0" defTabSz="1828800" eaLnBrk="1" fontAlgn="auto" latinLnBrk="0" hangingPunct="1">
              <a:lnSpc>
                <a:spcPct val="100000"/>
              </a:lnSpc>
              <a:spcBef>
                <a:spcPts val="0"/>
              </a:spcBef>
              <a:spcAft>
                <a:spcPts val="0"/>
              </a:spcAft>
              <a:buClrTx/>
              <a:buSzTx/>
              <a:buFontTx/>
              <a:buNone/>
              <a:tabLst/>
              <a:defRPr/>
            </a:pPr>
            <a:r>
              <a:rPr lang="en-US" b="1" baseline="0" dirty="0"/>
              <a:t>🔴</a:t>
            </a:r>
          </a:p>
          <a:p>
            <a:pPr marL="0" marR="0" lvl="0" indent="0" defTabSz="1828800" eaLnBrk="1" fontAlgn="auto" latinLnBrk="0" hangingPunct="1">
              <a:lnSpc>
                <a:spcPct val="100000"/>
              </a:lnSpc>
              <a:spcBef>
                <a:spcPts val="0"/>
              </a:spcBef>
              <a:spcAft>
                <a:spcPts val="0"/>
              </a:spcAft>
              <a:buClrTx/>
              <a:buSzTx/>
              <a:buFontTx/>
              <a:buNone/>
              <a:tabLst/>
              <a:defRPr/>
            </a:pPr>
            <a:endParaRPr lang="en-US" b="1" dirty="0"/>
          </a:p>
          <a:p>
            <a:endParaRPr lang="en-US" b="1" dirty="0"/>
          </a:p>
        </p:txBody>
      </p:sp>
    </p:spTree>
    <p:extLst>
      <p:ext uri="{BB962C8B-B14F-4D97-AF65-F5344CB8AC3E}">
        <p14:creationId xmlns:p14="http://schemas.microsoft.com/office/powerpoint/2010/main" val="388973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b="1" dirty="0"/>
              <a:t>These generative models were so powerful that they led to breakthrough in Speech Encoding. In last few years google and Dolby have published work which drastically improve speech coding.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While google was able to achieve a really low bitrate, we were able to generate high quality speech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In Both these approaches the bit rate has been reduced by a factor of 4x-8x while maintaining the speech quality.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Just to give you an idea as to how significant this is, the last breakthrough in speech coding was over 30 years ago in 1984 with CELP, which improved bitrate by 20-40%.</a:t>
            </a:r>
          </a:p>
          <a:p>
            <a:pPr marL="0" marR="0" lvl="0" indent="0" defTabSz="1828800" eaLnBrk="1" fontAlgn="auto" latinLnBrk="0" hangingPunct="1">
              <a:lnSpc>
                <a:spcPct val="100000"/>
              </a:lnSpc>
              <a:spcBef>
                <a:spcPts val="0"/>
              </a:spcBef>
              <a:spcAft>
                <a:spcPts val="0"/>
              </a:spcAft>
              <a:buClrTx/>
              <a:buSzTx/>
              <a:buFontTx/>
              <a:buNone/>
              <a:tabLst/>
              <a:defRPr/>
            </a:pPr>
            <a:endParaRPr lang="en-US" b="1" baseline="0" dirty="0"/>
          </a:p>
          <a:p>
            <a:pPr marL="0" marR="0" lvl="0" indent="0" defTabSz="1828800" eaLnBrk="1" fontAlgn="auto" latinLnBrk="0" hangingPunct="1">
              <a:lnSpc>
                <a:spcPct val="100000"/>
              </a:lnSpc>
              <a:spcBef>
                <a:spcPts val="0"/>
              </a:spcBef>
              <a:spcAft>
                <a:spcPts val="0"/>
              </a:spcAft>
              <a:buClrTx/>
              <a:buSzTx/>
              <a:buFontTx/>
              <a:buNone/>
              <a:tabLst/>
              <a:defRPr/>
            </a:pPr>
            <a:r>
              <a:rPr lang="en-US" b="1" baseline="0" dirty="0"/>
              <a:t>This is the biggest step function speech coding has ever seen🔴</a:t>
            </a:r>
          </a:p>
          <a:p>
            <a:endParaRPr lang="en-US" dirty="0"/>
          </a:p>
        </p:txBody>
      </p:sp>
    </p:spTree>
    <p:extLst>
      <p:ext uri="{BB962C8B-B14F-4D97-AF65-F5344CB8AC3E}">
        <p14:creationId xmlns:p14="http://schemas.microsoft.com/office/powerpoint/2010/main" val="137270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b="1" i="0" dirty="0">
                <a:effectLst/>
                <a:latin typeface="+mj-lt"/>
                <a:ea typeface="+mj-ea"/>
                <a:cs typeface="+mj-cs"/>
                <a:sym typeface="Dolby Gustan"/>
              </a:rPr>
              <a:t>We have been using our understanding of audio and speech to build better features, which we feed into CNNs. Can we design better networks ?</a:t>
            </a:r>
          </a:p>
          <a:p>
            <a:endParaRPr lang="en-US" sz="2000" b="1" i="0" dirty="0">
              <a:effectLst/>
              <a:latin typeface="+mj-lt"/>
              <a:ea typeface="+mj-ea"/>
              <a:cs typeface="+mj-cs"/>
              <a:sym typeface="Dolby Gustan"/>
            </a:endParaRPr>
          </a:p>
          <a:p>
            <a:r>
              <a:rPr lang="en-US" sz="2000" b="1" i="0" dirty="0">
                <a:effectLst/>
                <a:latin typeface="+mj-lt"/>
                <a:ea typeface="+mj-ea"/>
                <a:cs typeface="+mj-cs"/>
                <a:sym typeface="Dolby Gustan"/>
              </a:rPr>
              <a:t>Developments in AI presents a big potential for smarter audio processing. </a:t>
            </a:r>
          </a:p>
          <a:p>
            <a:r>
              <a:rPr lang="en-US" sz="2000" b="1" i="0" dirty="0">
                <a:effectLst/>
                <a:latin typeface="+mj-lt"/>
                <a:ea typeface="+mj-ea"/>
                <a:cs typeface="+mj-cs"/>
                <a:sym typeface="Dolby Gustan"/>
              </a:rPr>
              <a:t>For breakthroughs in this field we need to part ways with perspectives that are inherently visual and consider new techniques based instead on our understanding of Audio</a:t>
            </a:r>
            <a:r>
              <a:rPr lang="en-US" b="1" dirty="0"/>
              <a:t>.</a:t>
            </a:r>
          </a:p>
          <a:p>
            <a:r>
              <a:rPr lang="en-US" b="1" baseline="0" dirty="0"/>
              <a:t>🔴</a:t>
            </a:r>
          </a:p>
          <a:p>
            <a:endParaRPr lang="en-US" baseline="0" dirty="0"/>
          </a:p>
          <a:p>
            <a:endParaRPr lang="en-US" dirty="0"/>
          </a:p>
        </p:txBody>
      </p:sp>
    </p:spTree>
    <p:extLst>
      <p:ext uri="{BB962C8B-B14F-4D97-AF65-F5344CB8AC3E}">
        <p14:creationId xmlns:p14="http://schemas.microsoft.com/office/powerpoint/2010/main" val="2479179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Corp. Colo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914524" y="2743200"/>
            <a:ext cx="12689179" cy="7040881"/>
          </a:xfrm>
          <a:prstGeom prst="rect">
            <a:avLst/>
          </a:prstGeom>
        </p:spPr>
        <p:txBody>
          <a:bodyPr anchor="ctr"/>
          <a:lstStyle>
            <a:lvl1pPr>
              <a:defRPr sz="10800">
                <a:solidFill>
                  <a:srgbClr val="FFFFFF"/>
                </a:solidFill>
                <a:latin typeface="DolbyGustan-Light"/>
                <a:ea typeface="DolbyGustan-Light"/>
                <a:cs typeface="DolbyGustan-Light"/>
                <a:sym typeface="DolbyGustan-Light"/>
              </a:defRPr>
            </a:lvl1pPr>
          </a:lstStyle>
          <a:p>
            <a:r>
              <a:t>Title Text</a:t>
            </a:r>
          </a:p>
        </p:txBody>
      </p:sp>
      <p:sp>
        <p:nvSpPr>
          <p:cNvPr id="14" name="Body Level One…"/>
          <p:cNvSpPr txBox="1">
            <a:spLocks noGrp="1"/>
          </p:cNvSpPr>
          <p:nvPr>
            <p:ph type="body" sz="quarter" idx="1"/>
          </p:nvPr>
        </p:nvSpPr>
        <p:spPr>
          <a:xfrm>
            <a:off x="1930707" y="9986951"/>
            <a:ext cx="12656809" cy="3291841"/>
          </a:xfrm>
          <a:prstGeom prst="rect">
            <a:avLst/>
          </a:prstGeom>
        </p:spPr>
        <p:txBody>
          <a:bodyPr/>
          <a:lstStyle>
            <a:lvl1pPr>
              <a:lnSpc>
                <a:spcPct val="90000"/>
              </a:lnSpc>
              <a:spcBef>
                <a:spcPts val="2000"/>
              </a:spcBef>
              <a:defRPr sz="3000">
                <a:solidFill>
                  <a:schemeClr val="accent1"/>
                </a:solidFill>
              </a:defRPr>
            </a:lvl1pPr>
            <a:lvl2pPr marL="0" indent="0">
              <a:lnSpc>
                <a:spcPct val="90000"/>
              </a:lnSpc>
              <a:spcBef>
                <a:spcPts val="2000"/>
              </a:spcBef>
              <a:buSzTx/>
              <a:buNone/>
              <a:defRPr sz="3000">
                <a:solidFill>
                  <a:schemeClr val="accent1"/>
                </a:solidFill>
              </a:defRPr>
            </a:lvl2pPr>
            <a:lvl3pPr marL="0" indent="0">
              <a:lnSpc>
                <a:spcPct val="90000"/>
              </a:lnSpc>
              <a:spcBef>
                <a:spcPts val="2000"/>
              </a:spcBef>
              <a:buSzTx/>
              <a:buNone/>
              <a:defRPr sz="3000">
                <a:solidFill>
                  <a:schemeClr val="accent1"/>
                </a:solidFill>
              </a:defRPr>
            </a:lvl3pPr>
            <a:lvl4pPr marL="0" indent="0">
              <a:lnSpc>
                <a:spcPct val="90000"/>
              </a:lnSpc>
              <a:spcBef>
                <a:spcPts val="2000"/>
              </a:spcBef>
              <a:buSzTx/>
              <a:buNone/>
              <a:defRPr sz="3000">
                <a:solidFill>
                  <a:schemeClr val="accent1"/>
                </a:solidFill>
              </a:defRPr>
            </a:lvl4pPr>
            <a:lvl5pPr marL="0" indent="0">
              <a:lnSpc>
                <a:spcPct val="90000"/>
              </a:lnSpc>
              <a:spcBef>
                <a:spcPts val="2000"/>
              </a:spcBef>
              <a:buSzTx/>
              <a:buNone/>
              <a:defRPr sz="3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pic>
        <p:nvPicPr>
          <p:cNvPr id="15" name="image2.pdf" descr="image2.pdf"/>
          <p:cNvPicPr>
            <a:picLocks noChangeAspect="1"/>
          </p:cNvPicPr>
          <p:nvPr/>
        </p:nvPicPr>
        <p:blipFill>
          <a:blip r:embed="rId3">
            <a:extLst/>
          </a:blip>
          <a:stretch>
            <a:fillRect/>
          </a:stretch>
        </p:blipFill>
        <p:spPr>
          <a:xfrm>
            <a:off x="1914525" y="1901951"/>
            <a:ext cx="944895" cy="665637"/>
          </a:xfrm>
          <a:prstGeom prst="rect">
            <a:avLst/>
          </a:prstGeom>
          <a:ln w="12700">
            <a:miter lim="400000"/>
          </a:ln>
        </p:spPr>
      </p:pic>
      <p:sp>
        <p:nvSpPr>
          <p:cNvPr id="16"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Half Image Blac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 2016-17 DOLBY LABORATORIES, INC."/>
          <p:cNvSpPr txBox="1"/>
          <p:nvPr/>
        </p:nvSpPr>
        <p:spPr>
          <a:xfrm>
            <a:off x="19715936" y="12927454"/>
            <a:ext cx="2778304" cy="1651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1200" b="1">
                <a:solidFill>
                  <a:srgbClr val="939598"/>
                </a:solidFill>
              </a:defRPr>
            </a:lvl1pPr>
          </a:lstStyle>
          <a:p>
            <a:r>
              <a:t>© 2016-17 DOLBY LABORATORIES, INC.</a:t>
            </a:r>
          </a:p>
        </p:txBody>
      </p:sp>
      <p:sp>
        <p:nvSpPr>
          <p:cNvPr id="116" name="Image"/>
          <p:cNvSpPr>
            <a:spLocks noGrp="1"/>
          </p:cNvSpPr>
          <p:nvPr>
            <p:ph type="pic" idx="13"/>
          </p:nvPr>
        </p:nvSpPr>
        <p:spPr>
          <a:xfrm>
            <a:off x="12178451" y="-18289"/>
            <a:ext cx="12216385" cy="13752578"/>
          </a:xfrm>
          <a:prstGeom prst="rect">
            <a:avLst/>
          </a:prstGeom>
        </p:spPr>
        <p:txBody>
          <a:bodyPr lIns="91439" tIns="45719" rIns="91439" bIns="45719">
            <a:noAutofit/>
          </a:bodyPr>
          <a:lstStyle/>
          <a:p>
            <a:endParaRPr/>
          </a:p>
        </p:txBody>
      </p:sp>
      <p:sp>
        <p:nvSpPr>
          <p:cNvPr id="117" name="Title Text"/>
          <p:cNvSpPr txBox="1">
            <a:spLocks noGrp="1"/>
          </p:cNvSpPr>
          <p:nvPr>
            <p:ph type="title"/>
          </p:nvPr>
        </p:nvSpPr>
        <p:spPr>
          <a:xfrm>
            <a:off x="1920238" y="1645920"/>
            <a:ext cx="9400032" cy="2743201"/>
          </a:xfrm>
          <a:prstGeom prst="rect">
            <a:avLst/>
          </a:prstGeom>
        </p:spPr>
        <p:txBody>
          <a:bodyPr/>
          <a:lstStyle/>
          <a:p>
            <a:r>
              <a:t>Title Text</a:t>
            </a:r>
          </a:p>
        </p:txBody>
      </p:sp>
      <p:sp>
        <p:nvSpPr>
          <p:cNvPr id="118" name="Body Level One…"/>
          <p:cNvSpPr txBox="1">
            <a:spLocks noGrp="1"/>
          </p:cNvSpPr>
          <p:nvPr>
            <p:ph type="body" sz="half" idx="1"/>
          </p:nvPr>
        </p:nvSpPr>
        <p:spPr>
          <a:xfrm>
            <a:off x="1920239" y="3438144"/>
            <a:ext cx="9400033" cy="804672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0" name="Rectangle"/>
          <p:cNvSpPr>
            <a:spLocks noGrp="1"/>
          </p:cNvSpPr>
          <p:nvPr>
            <p:ph type="body" sz="quarter" idx="14"/>
          </p:nvPr>
        </p:nvSpPr>
        <p:spPr>
          <a:xfrm>
            <a:off x="12462933" y="12929240"/>
            <a:ext cx="4572001" cy="182881"/>
          </a:xfrm>
          <a:prstGeom prst="rect">
            <a:avLst/>
          </a:prstGeom>
        </p:spPr>
        <p:txBody>
          <a:bodyPr/>
          <a:lstStyle/>
          <a:p>
            <a:pPr>
              <a:defRPr sz="1400">
                <a:solidFill>
                  <a:srgbClr val="939598"/>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mage Full Bleed">
    <p:spTree>
      <p:nvGrpSpPr>
        <p:cNvPr id="1" name=""/>
        <p:cNvGrpSpPr/>
        <p:nvPr/>
      </p:nvGrpSpPr>
      <p:grpSpPr>
        <a:xfrm>
          <a:off x="0" y="0"/>
          <a:ext cx="0" cy="0"/>
          <a:chOff x="0" y="0"/>
          <a:chExt cx="0" cy="0"/>
        </a:xfrm>
      </p:grpSpPr>
      <p:sp>
        <p:nvSpPr>
          <p:cNvPr id="127" name="© 2016-17 DOLBY LABORATORIES, INC."/>
          <p:cNvSpPr txBox="1"/>
          <p:nvPr/>
        </p:nvSpPr>
        <p:spPr>
          <a:xfrm>
            <a:off x="19715936" y="12927454"/>
            <a:ext cx="2778304" cy="1651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1200" b="1">
                <a:solidFill>
                  <a:srgbClr val="939598"/>
                </a:solidFill>
              </a:defRPr>
            </a:lvl1pPr>
          </a:lstStyle>
          <a:p>
            <a:r>
              <a:t>© 2016-17 DOLBY LABORATORIES, INC.</a:t>
            </a:r>
          </a:p>
        </p:txBody>
      </p:sp>
      <p:sp>
        <p:nvSpPr>
          <p:cNvPr id="128" name="Image"/>
          <p:cNvSpPr>
            <a:spLocks noGrp="1"/>
          </p:cNvSpPr>
          <p:nvPr>
            <p:ph type="pic" idx="13"/>
          </p:nvPr>
        </p:nvSpPr>
        <p:spPr>
          <a:xfrm>
            <a:off x="-18289" y="-18289"/>
            <a:ext cx="24414482" cy="13752578"/>
          </a:xfrm>
          <a:prstGeom prst="rect">
            <a:avLst/>
          </a:prstGeom>
        </p:spPr>
        <p:txBody>
          <a:bodyPr lIns="91439" tIns="45719" rIns="91439" bIns="45719">
            <a:noAutofit/>
          </a:bodyPr>
          <a:lstStyle/>
          <a:p>
            <a:endParaRP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Feature Image">
    <p:bg>
      <p:bgPr>
        <a:solidFill>
          <a:srgbClr val="000000"/>
        </a:solidFill>
        <a:effectLst/>
      </p:bgPr>
    </p:bg>
    <p:spTree>
      <p:nvGrpSpPr>
        <p:cNvPr id="1" name=""/>
        <p:cNvGrpSpPr/>
        <p:nvPr/>
      </p:nvGrpSpPr>
      <p:grpSpPr>
        <a:xfrm>
          <a:off x="0" y="0"/>
          <a:ext cx="0" cy="0"/>
          <a:chOff x="0" y="0"/>
          <a:chExt cx="0" cy="0"/>
        </a:xfrm>
      </p:grpSpPr>
      <p:sp>
        <p:nvSpPr>
          <p:cNvPr id="136" name="© 2016-17 DOLBY LABORATORIES, INC."/>
          <p:cNvSpPr txBox="1"/>
          <p:nvPr/>
        </p:nvSpPr>
        <p:spPr>
          <a:xfrm>
            <a:off x="19715936" y="12927454"/>
            <a:ext cx="2778304" cy="1651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1200" b="1">
                <a:solidFill>
                  <a:srgbClr val="939598"/>
                </a:solidFill>
              </a:defRPr>
            </a:lvl1pPr>
          </a:lstStyle>
          <a:p>
            <a:r>
              <a:t>© 2016-17 DOLBY LABORATORIES, INC.</a:t>
            </a:r>
          </a:p>
        </p:txBody>
      </p:sp>
      <p:sp>
        <p:nvSpPr>
          <p:cNvPr id="137" name="Title Text"/>
          <p:cNvSpPr txBox="1">
            <a:spLocks noGrp="1"/>
          </p:cNvSpPr>
          <p:nvPr>
            <p:ph type="title"/>
          </p:nvPr>
        </p:nvSpPr>
        <p:spPr>
          <a:prstGeom prst="rect">
            <a:avLst/>
          </a:prstGeom>
        </p:spPr>
        <p:txBody>
          <a:bodyPr/>
          <a:lstStyle>
            <a:lvl1pPr algn="ctr"/>
          </a:lstStyle>
          <a:p>
            <a:r>
              <a:t>Title Text</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9" name="Image"/>
          <p:cNvSpPr>
            <a:spLocks noGrp="1"/>
          </p:cNvSpPr>
          <p:nvPr>
            <p:ph type="pic" idx="13"/>
          </p:nvPr>
        </p:nvSpPr>
        <p:spPr>
          <a:xfrm>
            <a:off x="3184525" y="3019996"/>
            <a:ext cx="18031969" cy="9454896"/>
          </a:xfrm>
          <a:prstGeom prst="rect">
            <a:avLst/>
          </a:prstGeom>
        </p:spPr>
        <p:txBody>
          <a:bodyPr lIns="91439" tIns="45719" rIns="91439" bIns="45719">
            <a:noAutofit/>
          </a:bodyPr>
          <a:lstStyle/>
          <a:p>
            <a:endParaRPr/>
          </a:p>
        </p:txBody>
      </p:sp>
      <p:pic>
        <p:nvPicPr>
          <p:cNvPr id="140" name="image2.pdf" descr="image2.pdf"/>
          <p:cNvPicPr>
            <a:picLocks noChangeAspect="1"/>
          </p:cNvPicPr>
          <p:nvPr/>
        </p:nvPicPr>
        <p:blipFill>
          <a:blip r:embed="rId2">
            <a:extLst/>
          </a:blip>
          <a:stretch>
            <a:fillRect/>
          </a:stretch>
        </p:blipFill>
        <p:spPr>
          <a:xfrm>
            <a:off x="23225760" y="548640"/>
            <a:ext cx="546027" cy="384651"/>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000000"/>
        </a:solidFill>
        <a:effectLst/>
      </p:bgPr>
    </p:bg>
    <p:spTree>
      <p:nvGrpSpPr>
        <p:cNvPr id="1" name=""/>
        <p:cNvGrpSpPr/>
        <p:nvPr/>
      </p:nvGrpSpPr>
      <p:grpSpPr>
        <a:xfrm>
          <a:off x="0" y="0"/>
          <a:ext cx="0" cy="0"/>
          <a:chOff x="0" y="0"/>
          <a:chExt cx="0" cy="0"/>
        </a:xfrm>
      </p:grpSpPr>
      <p:sp>
        <p:nvSpPr>
          <p:cNvPr id="147" name="© 2016-17 DOLBY LABORATORIES, INC."/>
          <p:cNvSpPr txBox="1"/>
          <p:nvPr/>
        </p:nvSpPr>
        <p:spPr>
          <a:xfrm>
            <a:off x="19715936" y="12927454"/>
            <a:ext cx="2778304" cy="1651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1200" b="1">
                <a:solidFill>
                  <a:srgbClr val="939598"/>
                </a:solidFill>
              </a:defRPr>
            </a:lvl1pPr>
          </a:lstStyle>
          <a:p>
            <a:r>
              <a:t>© 2016-17 DOLBY LABORATORIES, INC.</a:t>
            </a:r>
          </a:p>
        </p:txBody>
      </p:sp>
      <p:sp>
        <p:nvSpPr>
          <p:cNvPr id="148" name="Body Level One…"/>
          <p:cNvSpPr txBox="1">
            <a:spLocks noGrp="1"/>
          </p:cNvSpPr>
          <p:nvPr>
            <p:ph type="body" idx="1"/>
          </p:nvPr>
        </p:nvSpPr>
        <p:spPr>
          <a:xfrm>
            <a:off x="1930400" y="3438144"/>
            <a:ext cx="16459200" cy="9736533"/>
          </a:xfrm>
          <a:prstGeom prst="rect">
            <a:avLst/>
          </a:prstGeom>
        </p:spPr>
        <p:txBody>
          <a:bodyPr/>
          <a:lstStyle>
            <a:lvl1pPr>
              <a:lnSpc>
                <a:spcPct val="100000"/>
              </a:lnSpc>
              <a:spcBef>
                <a:spcPts val="3000"/>
              </a:spcBef>
              <a:defRPr sz="6000">
                <a:solidFill>
                  <a:srgbClr val="FFFFFF"/>
                </a:solidFill>
              </a:defRPr>
            </a:lvl1pPr>
            <a:lvl2pPr marL="0" indent="0">
              <a:lnSpc>
                <a:spcPct val="100000"/>
              </a:lnSpc>
              <a:spcBef>
                <a:spcPts val="3000"/>
              </a:spcBef>
              <a:buChar char="–"/>
              <a:defRPr sz="6000">
                <a:solidFill>
                  <a:srgbClr val="FFFFFF"/>
                </a:solidFill>
              </a:defRPr>
            </a:lvl2pPr>
            <a:lvl3pPr marL="0" indent="0">
              <a:lnSpc>
                <a:spcPct val="100000"/>
              </a:lnSpc>
              <a:spcBef>
                <a:spcPts val="3000"/>
              </a:spcBef>
              <a:defRPr sz="6000">
                <a:solidFill>
                  <a:srgbClr val="FFFFFF"/>
                </a:solidFill>
              </a:defRPr>
            </a:lvl3pPr>
            <a:lvl4pPr marL="0" indent="0">
              <a:lnSpc>
                <a:spcPct val="100000"/>
              </a:lnSpc>
              <a:spcBef>
                <a:spcPts val="3000"/>
              </a:spcBef>
              <a:buChar char="–"/>
              <a:defRPr sz="6000">
                <a:solidFill>
                  <a:srgbClr val="FFFFFF"/>
                </a:solidFill>
              </a:defRPr>
            </a:lvl4pPr>
            <a:lvl5pPr marL="0" indent="0">
              <a:lnSpc>
                <a:spcPct val="100000"/>
              </a:lnSpc>
              <a:spcBef>
                <a:spcPts val="3000"/>
              </a:spcBef>
              <a:defRPr sz="6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Shape"/>
          <p:cNvSpPr/>
          <p:nvPr/>
        </p:nvSpPr>
        <p:spPr>
          <a:xfrm>
            <a:off x="768095" y="3653228"/>
            <a:ext cx="548642" cy="514983"/>
          </a:xfrm>
          <a:custGeom>
            <a:avLst/>
            <a:gdLst/>
            <a:ahLst/>
            <a:cxnLst>
              <a:cxn ang="0">
                <a:pos x="wd2" y="hd2"/>
              </a:cxn>
              <a:cxn ang="5400000">
                <a:pos x="wd2" y="hd2"/>
              </a:cxn>
              <a:cxn ang="10800000">
                <a:pos x="wd2" y="hd2"/>
              </a:cxn>
              <a:cxn ang="16200000">
                <a:pos x="wd2" y="hd2"/>
              </a:cxn>
            </a:cxnLst>
            <a:rect l="0" t="0" r="r" b="b"/>
            <a:pathLst>
              <a:path w="21600" h="21600" extrusionOk="0">
                <a:moveTo>
                  <a:pt x="21600" y="3899"/>
                </a:moveTo>
                <a:cubicBezTo>
                  <a:pt x="20152" y="4152"/>
                  <a:pt x="19070" y="5006"/>
                  <a:pt x="18317" y="6474"/>
                </a:cubicBezTo>
                <a:cubicBezTo>
                  <a:pt x="17576" y="7930"/>
                  <a:pt x="17200" y="9615"/>
                  <a:pt x="17200" y="11528"/>
                </a:cubicBezTo>
                <a:cubicBezTo>
                  <a:pt x="17200" y="11696"/>
                  <a:pt x="17200" y="11853"/>
                  <a:pt x="17223" y="12021"/>
                </a:cubicBezTo>
                <a:cubicBezTo>
                  <a:pt x="17234" y="12190"/>
                  <a:pt x="17269" y="12370"/>
                  <a:pt x="17314" y="12563"/>
                </a:cubicBezTo>
                <a:lnTo>
                  <a:pt x="21600" y="12563"/>
                </a:lnTo>
                <a:lnTo>
                  <a:pt x="21600" y="21600"/>
                </a:lnTo>
                <a:lnTo>
                  <a:pt x="13199" y="21600"/>
                </a:lnTo>
                <a:lnTo>
                  <a:pt x="13199" y="13273"/>
                </a:lnTo>
                <a:cubicBezTo>
                  <a:pt x="13199" y="9976"/>
                  <a:pt x="13849" y="7040"/>
                  <a:pt x="15160" y="4452"/>
                </a:cubicBezTo>
                <a:cubicBezTo>
                  <a:pt x="16471" y="1877"/>
                  <a:pt x="18614" y="385"/>
                  <a:pt x="21600" y="0"/>
                </a:cubicBezTo>
                <a:lnTo>
                  <a:pt x="21600" y="3899"/>
                </a:lnTo>
                <a:close/>
                <a:moveTo>
                  <a:pt x="8366" y="3899"/>
                </a:moveTo>
                <a:cubicBezTo>
                  <a:pt x="6554" y="4260"/>
                  <a:pt x="5289" y="5644"/>
                  <a:pt x="4559" y="8038"/>
                </a:cubicBezTo>
                <a:cubicBezTo>
                  <a:pt x="4183" y="9230"/>
                  <a:pt x="4001" y="10409"/>
                  <a:pt x="4001" y="11564"/>
                </a:cubicBezTo>
                <a:cubicBezTo>
                  <a:pt x="4001" y="11709"/>
                  <a:pt x="4012" y="11829"/>
                  <a:pt x="4024" y="11925"/>
                </a:cubicBezTo>
                <a:cubicBezTo>
                  <a:pt x="4035" y="12021"/>
                  <a:pt x="4058" y="12226"/>
                  <a:pt x="4081" y="12563"/>
                </a:cubicBezTo>
                <a:lnTo>
                  <a:pt x="8366" y="12563"/>
                </a:lnTo>
                <a:lnTo>
                  <a:pt x="8366" y="21600"/>
                </a:lnTo>
                <a:lnTo>
                  <a:pt x="0" y="21600"/>
                </a:lnTo>
                <a:lnTo>
                  <a:pt x="0" y="13273"/>
                </a:lnTo>
                <a:cubicBezTo>
                  <a:pt x="0" y="9182"/>
                  <a:pt x="775" y="6029"/>
                  <a:pt x="2314" y="3815"/>
                </a:cubicBezTo>
                <a:cubicBezTo>
                  <a:pt x="3864" y="1600"/>
                  <a:pt x="5882" y="337"/>
                  <a:pt x="8366" y="0"/>
                </a:cubicBezTo>
                <a:lnTo>
                  <a:pt x="8366" y="3899"/>
                </a:lnTo>
                <a:close/>
              </a:path>
            </a:pathLst>
          </a:custGeom>
          <a:solidFill>
            <a:srgbClr val="6B6D70"/>
          </a:solidFill>
          <a:ln w="12700">
            <a:miter lim="400000"/>
          </a:ln>
        </p:spPr>
        <p:txBody>
          <a:bodyPr tIns="91439" bIns="91439"/>
          <a:lstStyle/>
          <a:p>
            <a:endParaRPr/>
          </a:p>
        </p:txBody>
      </p:sp>
      <p:pic>
        <p:nvPicPr>
          <p:cNvPr id="151" name="image2.pdf" descr="image2.pdf"/>
          <p:cNvPicPr>
            <a:picLocks noChangeAspect="1"/>
          </p:cNvPicPr>
          <p:nvPr/>
        </p:nvPicPr>
        <p:blipFill>
          <a:blip r:embed="rId2">
            <a:extLst/>
          </a:blip>
          <a:stretch>
            <a:fillRect/>
          </a:stretch>
        </p:blipFill>
        <p:spPr>
          <a:xfrm>
            <a:off x="23225760" y="548640"/>
            <a:ext cx="546027" cy="384651"/>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g Callout">
    <p:bg>
      <p:bgPr>
        <a:solidFill>
          <a:srgbClr val="000000"/>
        </a:solidFill>
        <a:effectLst/>
      </p:bgPr>
    </p:bg>
    <p:spTree>
      <p:nvGrpSpPr>
        <p:cNvPr id="1" name=""/>
        <p:cNvGrpSpPr/>
        <p:nvPr/>
      </p:nvGrpSpPr>
      <p:grpSpPr>
        <a:xfrm>
          <a:off x="0" y="0"/>
          <a:ext cx="0" cy="0"/>
          <a:chOff x="0" y="0"/>
          <a:chExt cx="0" cy="0"/>
        </a:xfrm>
      </p:grpSpPr>
      <p:sp>
        <p:nvSpPr>
          <p:cNvPr id="158" name="© 2016-17 DOLBY LABORATORIES, INC."/>
          <p:cNvSpPr txBox="1"/>
          <p:nvPr/>
        </p:nvSpPr>
        <p:spPr>
          <a:xfrm>
            <a:off x="19715936" y="12927454"/>
            <a:ext cx="2778304" cy="1651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1200" b="1">
                <a:solidFill>
                  <a:srgbClr val="939598"/>
                </a:solidFill>
              </a:defRPr>
            </a:lvl1pPr>
          </a:lstStyle>
          <a:p>
            <a:r>
              <a:t>© 2016-17 DOLBY LABORATORIES, INC.</a:t>
            </a:r>
          </a:p>
        </p:txBody>
      </p:sp>
      <p:sp>
        <p:nvSpPr>
          <p:cNvPr id="159" name="Title Text"/>
          <p:cNvSpPr txBox="1">
            <a:spLocks noGrp="1"/>
          </p:cNvSpPr>
          <p:nvPr>
            <p:ph type="title"/>
          </p:nvPr>
        </p:nvSpPr>
        <p:spPr>
          <a:prstGeom prst="rect">
            <a:avLst/>
          </a:prstGeom>
        </p:spPr>
        <p:txBody>
          <a:bodyPr/>
          <a:lstStyle/>
          <a:p>
            <a:r>
              <a:t>Title Text</a:t>
            </a:r>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1" name="Body Level One…"/>
          <p:cNvSpPr txBox="1">
            <a:spLocks noGrp="1"/>
          </p:cNvSpPr>
          <p:nvPr>
            <p:ph type="body" idx="1"/>
          </p:nvPr>
        </p:nvSpPr>
        <p:spPr>
          <a:xfrm>
            <a:off x="1930400" y="3438144"/>
            <a:ext cx="16459200" cy="8408822"/>
          </a:xfrm>
          <a:prstGeom prst="rect">
            <a:avLst/>
          </a:prstGeom>
        </p:spPr>
        <p:txBody>
          <a:bodyPr/>
          <a:lstStyle>
            <a:lvl1pPr>
              <a:lnSpc>
                <a:spcPct val="100000"/>
              </a:lnSpc>
              <a:spcBef>
                <a:spcPts val="3000"/>
              </a:spcBef>
              <a:defRPr sz="6000">
                <a:solidFill>
                  <a:srgbClr val="FFFFFF"/>
                </a:solidFill>
              </a:defRPr>
            </a:lvl1pPr>
            <a:lvl2pPr marL="0" indent="0">
              <a:lnSpc>
                <a:spcPct val="100000"/>
              </a:lnSpc>
              <a:spcBef>
                <a:spcPts val="3000"/>
              </a:spcBef>
              <a:buChar char="–"/>
              <a:defRPr sz="6000">
                <a:solidFill>
                  <a:srgbClr val="FFFFFF"/>
                </a:solidFill>
              </a:defRPr>
            </a:lvl2pPr>
            <a:lvl3pPr marL="0" indent="0">
              <a:lnSpc>
                <a:spcPct val="100000"/>
              </a:lnSpc>
              <a:spcBef>
                <a:spcPts val="3000"/>
              </a:spcBef>
              <a:defRPr sz="6000">
                <a:solidFill>
                  <a:srgbClr val="FFFFFF"/>
                </a:solidFill>
              </a:defRPr>
            </a:lvl3pPr>
            <a:lvl4pPr marL="0" indent="0">
              <a:lnSpc>
                <a:spcPct val="100000"/>
              </a:lnSpc>
              <a:spcBef>
                <a:spcPts val="3000"/>
              </a:spcBef>
              <a:buChar char="–"/>
              <a:defRPr sz="6000">
                <a:solidFill>
                  <a:srgbClr val="FFFFFF"/>
                </a:solidFill>
              </a:defRPr>
            </a:lvl4pPr>
            <a:lvl5pPr marL="0" indent="0">
              <a:lnSpc>
                <a:spcPct val="100000"/>
              </a:lnSpc>
              <a:spcBef>
                <a:spcPts val="3000"/>
              </a:spcBef>
              <a:defRPr sz="6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162" name="image2.pdf" descr="image2.pdf"/>
          <p:cNvPicPr>
            <a:picLocks noChangeAspect="1"/>
          </p:cNvPicPr>
          <p:nvPr/>
        </p:nvPicPr>
        <p:blipFill>
          <a:blip r:embed="rId2">
            <a:extLst/>
          </a:blip>
          <a:stretch>
            <a:fillRect/>
          </a:stretch>
        </p:blipFill>
        <p:spPr>
          <a:xfrm>
            <a:off x="23225760" y="548640"/>
            <a:ext cx="546027" cy="384651"/>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000000"/>
        </a:solidFill>
        <a:effectLst/>
      </p:bgPr>
    </p:bg>
    <p:spTree>
      <p:nvGrpSpPr>
        <p:cNvPr id="1" name=""/>
        <p:cNvGrpSpPr/>
        <p:nvPr/>
      </p:nvGrpSpPr>
      <p:grpSpPr>
        <a:xfrm>
          <a:off x="0" y="0"/>
          <a:ext cx="0" cy="0"/>
          <a:chOff x="0" y="0"/>
          <a:chExt cx="0" cy="0"/>
        </a:xfrm>
      </p:grpSpPr>
      <p:sp>
        <p:nvSpPr>
          <p:cNvPr id="180" name="© 2016-17 DOLBY LABORATORIES, INC."/>
          <p:cNvSpPr txBox="1"/>
          <p:nvPr/>
        </p:nvSpPr>
        <p:spPr>
          <a:xfrm>
            <a:off x="19898978" y="12927454"/>
            <a:ext cx="2595262" cy="184666"/>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1200" b="1">
                <a:solidFill>
                  <a:srgbClr val="939598"/>
                </a:solidFill>
              </a:defRPr>
            </a:lvl1pPr>
          </a:lstStyle>
          <a:p>
            <a:r>
              <a:rPr dirty="0"/>
              <a:t>© 201</a:t>
            </a:r>
            <a:r>
              <a:rPr lang="en-US" dirty="0"/>
              <a:t>8</a:t>
            </a:r>
            <a:r>
              <a:rPr lang="en-US" baseline="0" dirty="0"/>
              <a:t> </a:t>
            </a:r>
            <a:r>
              <a:rPr dirty="0"/>
              <a:t>DOLBY LABORATORIES, INC.</a:t>
            </a:r>
          </a:p>
        </p:txBody>
      </p:sp>
      <p:sp>
        <p:nvSpPr>
          <p:cNvPr id="1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Section Break Corp. BW">
    <p:bg>
      <p:bgPr>
        <a:solidFill>
          <a:srgbClr val="000000"/>
        </a:solidFill>
        <a:effectLst/>
      </p:bgPr>
    </p:bg>
    <p:spTree>
      <p:nvGrpSpPr>
        <p:cNvPr id="1" name=""/>
        <p:cNvGrpSpPr/>
        <p:nvPr/>
      </p:nvGrpSpPr>
      <p:grpSpPr>
        <a:xfrm>
          <a:off x="0" y="0"/>
          <a:ext cx="0" cy="0"/>
          <a:chOff x="0" y="0"/>
          <a:chExt cx="0" cy="0"/>
        </a:xfrm>
      </p:grpSpPr>
      <p:sp>
        <p:nvSpPr>
          <p:cNvPr id="188" name="Title Text"/>
          <p:cNvSpPr txBox="1">
            <a:spLocks noGrp="1"/>
          </p:cNvSpPr>
          <p:nvPr>
            <p:ph type="title"/>
          </p:nvPr>
        </p:nvSpPr>
        <p:spPr>
          <a:xfrm>
            <a:off x="4270247" y="4700015"/>
            <a:ext cx="15873986" cy="4315969"/>
          </a:xfrm>
          <a:prstGeom prst="rect">
            <a:avLst/>
          </a:prstGeom>
        </p:spPr>
        <p:txBody>
          <a:bodyPr anchor="ctr"/>
          <a:lstStyle>
            <a:lvl1pPr algn="ctr">
              <a:defRPr sz="9600">
                <a:solidFill>
                  <a:srgbClr val="FFFFFF"/>
                </a:solidFill>
                <a:latin typeface="DolbyGustan-Light"/>
                <a:ea typeface="DolbyGustan-Light"/>
                <a:cs typeface="DolbyGustan-Light"/>
                <a:sym typeface="DolbyGustan-Light"/>
              </a:defRPr>
            </a:lvl1pPr>
          </a:lstStyle>
          <a:p>
            <a:r>
              <a:t>Title Text</a:t>
            </a:r>
          </a:p>
        </p:txBody>
      </p:sp>
      <p:sp>
        <p:nvSpPr>
          <p:cNvPr id="189" name="Body Level One…"/>
          <p:cNvSpPr txBox="1">
            <a:spLocks noGrp="1"/>
          </p:cNvSpPr>
          <p:nvPr>
            <p:ph type="body" sz="quarter" idx="1"/>
          </p:nvPr>
        </p:nvSpPr>
        <p:spPr>
          <a:xfrm>
            <a:off x="8229600" y="9144000"/>
            <a:ext cx="7863841" cy="3657600"/>
          </a:xfrm>
          <a:prstGeom prst="rect">
            <a:avLst/>
          </a:prstGeom>
        </p:spPr>
        <p:txBody>
          <a:bodyPr/>
          <a:lstStyle>
            <a:lvl1pPr algn="ctr">
              <a:lnSpc>
                <a:spcPct val="120000"/>
              </a:lnSpc>
              <a:spcBef>
                <a:spcPts val="1800"/>
              </a:spcBef>
              <a:defRPr>
                <a:solidFill>
                  <a:srgbClr val="FFFFFF"/>
                </a:solidFill>
              </a:defRPr>
            </a:lvl1pPr>
            <a:lvl2pPr marL="0" indent="0" algn="ctr">
              <a:lnSpc>
                <a:spcPct val="120000"/>
              </a:lnSpc>
              <a:spcBef>
                <a:spcPts val="1800"/>
              </a:spcBef>
              <a:buSzTx/>
              <a:buNone/>
              <a:defRPr>
                <a:solidFill>
                  <a:srgbClr val="FFFFFF"/>
                </a:solidFill>
              </a:defRPr>
            </a:lvl2pPr>
            <a:lvl3pPr marL="0" indent="0" algn="ctr">
              <a:lnSpc>
                <a:spcPct val="120000"/>
              </a:lnSpc>
              <a:spcBef>
                <a:spcPts val="1800"/>
              </a:spcBef>
              <a:buSzTx/>
              <a:buNone/>
              <a:defRPr>
                <a:solidFill>
                  <a:srgbClr val="FFFFFF"/>
                </a:solidFill>
              </a:defRPr>
            </a:lvl3pPr>
            <a:lvl4pPr marL="0" indent="0" algn="ctr">
              <a:lnSpc>
                <a:spcPct val="120000"/>
              </a:lnSpc>
              <a:spcBef>
                <a:spcPts val="1800"/>
              </a:spcBef>
              <a:buSzTx/>
              <a:buNone/>
              <a:defRPr>
                <a:solidFill>
                  <a:srgbClr val="FFFFFF"/>
                </a:solidFill>
              </a:defRPr>
            </a:lvl4pPr>
            <a:lvl5pPr marL="0" indent="0" algn="ctr">
              <a:lnSpc>
                <a:spcPct val="120000"/>
              </a:lnSpc>
              <a:spcBef>
                <a:spcPts val="18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26511646" y="12915489"/>
            <a:ext cx="675641" cy="678181"/>
          </a:xfrm>
          <a:prstGeom prst="rect">
            <a:avLst/>
          </a:prstGeom>
          <a:ln w="25400"/>
        </p:spPr>
        <p:txBody>
          <a:bodyPr lIns="91439" tIns="91439" rIns="91439" bIns="91439" anchor="t"/>
          <a:lstStyle>
            <a:lvl1pPr algn="l">
              <a:defRPr sz="36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Section Break Corpora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 name="Title Text"/>
          <p:cNvSpPr txBox="1">
            <a:spLocks noGrp="1"/>
          </p:cNvSpPr>
          <p:nvPr>
            <p:ph type="title"/>
          </p:nvPr>
        </p:nvSpPr>
        <p:spPr>
          <a:xfrm>
            <a:off x="4270247" y="4700015"/>
            <a:ext cx="15873986" cy="4315969"/>
          </a:xfrm>
          <a:prstGeom prst="rect">
            <a:avLst/>
          </a:prstGeom>
        </p:spPr>
        <p:txBody>
          <a:bodyPr anchor="ctr"/>
          <a:lstStyle>
            <a:lvl1pPr algn="ctr">
              <a:defRPr sz="9600">
                <a:solidFill>
                  <a:srgbClr val="FFFFFF"/>
                </a:solidFill>
                <a:latin typeface="DolbyGustan-Light"/>
                <a:ea typeface="DolbyGustan-Light"/>
                <a:cs typeface="DolbyGustan-Light"/>
                <a:sym typeface="DolbyGustan-Light"/>
              </a:defRPr>
            </a:lvl1pPr>
          </a:lstStyle>
          <a:p>
            <a:r>
              <a:t>Title Text</a:t>
            </a:r>
          </a:p>
        </p:txBody>
      </p:sp>
      <p:sp>
        <p:nvSpPr>
          <p:cNvPr id="198" name="Body Level One…"/>
          <p:cNvSpPr txBox="1">
            <a:spLocks noGrp="1"/>
          </p:cNvSpPr>
          <p:nvPr>
            <p:ph type="body" sz="quarter" idx="1"/>
          </p:nvPr>
        </p:nvSpPr>
        <p:spPr>
          <a:xfrm>
            <a:off x="8229600" y="9144000"/>
            <a:ext cx="7863841" cy="3657600"/>
          </a:xfrm>
          <a:prstGeom prst="rect">
            <a:avLst/>
          </a:prstGeom>
        </p:spPr>
        <p:txBody>
          <a:bodyPr/>
          <a:lstStyle>
            <a:lvl1pPr algn="ctr">
              <a:lnSpc>
                <a:spcPct val="120000"/>
              </a:lnSpc>
              <a:spcBef>
                <a:spcPts val="1800"/>
              </a:spcBef>
              <a:defRPr>
                <a:solidFill>
                  <a:srgbClr val="FFFFFF"/>
                </a:solidFill>
              </a:defRPr>
            </a:lvl1pPr>
            <a:lvl2pPr marL="0" indent="0" algn="ctr">
              <a:lnSpc>
                <a:spcPct val="120000"/>
              </a:lnSpc>
              <a:spcBef>
                <a:spcPts val="1800"/>
              </a:spcBef>
              <a:buSzTx/>
              <a:buNone/>
              <a:defRPr>
                <a:solidFill>
                  <a:srgbClr val="FFFFFF"/>
                </a:solidFill>
              </a:defRPr>
            </a:lvl2pPr>
            <a:lvl3pPr marL="0" indent="0" algn="ctr">
              <a:lnSpc>
                <a:spcPct val="120000"/>
              </a:lnSpc>
              <a:spcBef>
                <a:spcPts val="1800"/>
              </a:spcBef>
              <a:buSzTx/>
              <a:buNone/>
              <a:defRPr>
                <a:solidFill>
                  <a:srgbClr val="FFFFFF"/>
                </a:solidFill>
              </a:defRPr>
            </a:lvl3pPr>
            <a:lvl4pPr marL="0" indent="0" algn="ctr">
              <a:lnSpc>
                <a:spcPct val="120000"/>
              </a:lnSpc>
              <a:spcBef>
                <a:spcPts val="1800"/>
              </a:spcBef>
              <a:buSzTx/>
              <a:buNone/>
              <a:defRPr>
                <a:solidFill>
                  <a:srgbClr val="FFFFFF"/>
                </a:solidFill>
              </a:defRPr>
            </a:lvl4pPr>
            <a:lvl5pPr marL="0" indent="0" algn="ctr">
              <a:lnSpc>
                <a:spcPct val="120000"/>
              </a:lnSpc>
              <a:spcBef>
                <a:spcPts val="18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9" name="Slide Number"/>
          <p:cNvSpPr txBox="1">
            <a:spLocks noGrp="1"/>
          </p:cNvSpPr>
          <p:nvPr>
            <p:ph type="sldNum" sz="quarter" idx="2"/>
          </p:nvPr>
        </p:nvSpPr>
        <p:spPr>
          <a:xfrm>
            <a:off x="26511646" y="12915489"/>
            <a:ext cx="675641" cy="678181"/>
          </a:xfrm>
          <a:prstGeom prst="rect">
            <a:avLst/>
          </a:prstGeom>
          <a:ln w="25400"/>
        </p:spPr>
        <p:txBody>
          <a:bodyPr lIns="91439" tIns="91439" rIns="91439" bIns="91439" anchor="t"/>
          <a:lstStyle>
            <a:lvl1pPr algn="l">
              <a:defRPr sz="36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Section Break Audi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 name="Title Text"/>
          <p:cNvSpPr txBox="1">
            <a:spLocks noGrp="1"/>
          </p:cNvSpPr>
          <p:nvPr>
            <p:ph type="title"/>
          </p:nvPr>
        </p:nvSpPr>
        <p:spPr>
          <a:xfrm>
            <a:off x="4270247" y="4700015"/>
            <a:ext cx="15873986" cy="4315969"/>
          </a:xfrm>
          <a:prstGeom prst="rect">
            <a:avLst/>
          </a:prstGeom>
        </p:spPr>
        <p:txBody>
          <a:bodyPr anchor="ctr"/>
          <a:lstStyle>
            <a:lvl1pPr algn="ctr">
              <a:defRPr sz="9600">
                <a:solidFill>
                  <a:srgbClr val="FFFFFF"/>
                </a:solidFill>
                <a:latin typeface="DolbyGustan-Light"/>
                <a:ea typeface="DolbyGustan-Light"/>
                <a:cs typeface="DolbyGustan-Light"/>
                <a:sym typeface="DolbyGustan-Light"/>
              </a:defRPr>
            </a:lvl1pPr>
          </a:lstStyle>
          <a:p>
            <a:r>
              <a:t>Title Text</a:t>
            </a:r>
          </a:p>
        </p:txBody>
      </p:sp>
      <p:sp>
        <p:nvSpPr>
          <p:cNvPr id="207" name="Body Level One…"/>
          <p:cNvSpPr txBox="1">
            <a:spLocks noGrp="1"/>
          </p:cNvSpPr>
          <p:nvPr>
            <p:ph type="body" sz="quarter" idx="1"/>
          </p:nvPr>
        </p:nvSpPr>
        <p:spPr>
          <a:xfrm>
            <a:off x="8229600" y="9144000"/>
            <a:ext cx="7863841" cy="3657600"/>
          </a:xfrm>
          <a:prstGeom prst="rect">
            <a:avLst/>
          </a:prstGeom>
        </p:spPr>
        <p:txBody>
          <a:bodyPr/>
          <a:lstStyle>
            <a:lvl1pPr algn="ctr">
              <a:lnSpc>
                <a:spcPct val="120000"/>
              </a:lnSpc>
              <a:spcBef>
                <a:spcPts val="1800"/>
              </a:spcBef>
              <a:defRPr>
                <a:solidFill>
                  <a:srgbClr val="FFFFFF"/>
                </a:solidFill>
              </a:defRPr>
            </a:lvl1pPr>
            <a:lvl2pPr marL="0" indent="0" algn="ctr">
              <a:lnSpc>
                <a:spcPct val="120000"/>
              </a:lnSpc>
              <a:spcBef>
                <a:spcPts val="1800"/>
              </a:spcBef>
              <a:buSzTx/>
              <a:buNone/>
              <a:defRPr>
                <a:solidFill>
                  <a:srgbClr val="FFFFFF"/>
                </a:solidFill>
              </a:defRPr>
            </a:lvl2pPr>
            <a:lvl3pPr marL="0" indent="0" algn="ctr">
              <a:lnSpc>
                <a:spcPct val="120000"/>
              </a:lnSpc>
              <a:spcBef>
                <a:spcPts val="1800"/>
              </a:spcBef>
              <a:buSzTx/>
              <a:buNone/>
              <a:defRPr>
                <a:solidFill>
                  <a:srgbClr val="FFFFFF"/>
                </a:solidFill>
              </a:defRPr>
            </a:lvl3pPr>
            <a:lvl4pPr marL="0" indent="0" algn="ctr">
              <a:lnSpc>
                <a:spcPct val="120000"/>
              </a:lnSpc>
              <a:spcBef>
                <a:spcPts val="1800"/>
              </a:spcBef>
              <a:buSzTx/>
              <a:buNone/>
              <a:defRPr>
                <a:solidFill>
                  <a:srgbClr val="FFFFFF"/>
                </a:solidFill>
              </a:defRPr>
            </a:lvl4pPr>
            <a:lvl5pPr marL="0" indent="0" algn="ctr">
              <a:lnSpc>
                <a:spcPct val="120000"/>
              </a:lnSpc>
              <a:spcBef>
                <a:spcPts val="18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26511646" y="12915489"/>
            <a:ext cx="675641" cy="678181"/>
          </a:xfrm>
          <a:prstGeom prst="rect">
            <a:avLst/>
          </a:prstGeom>
          <a:ln w="25400"/>
        </p:spPr>
        <p:txBody>
          <a:bodyPr lIns="91439" tIns="91439" rIns="91439" bIns="91439" anchor="t"/>
          <a:lstStyle>
            <a:lvl1pPr algn="l">
              <a:defRPr sz="36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Section Break Vis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5" name="Title Text"/>
          <p:cNvSpPr txBox="1">
            <a:spLocks noGrp="1"/>
          </p:cNvSpPr>
          <p:nvPr>
            <p:ph type="title"/>
          </p:nvPr>
        </p:nvSpPr>
        <p:spPr>
          <a:xfrm>
            <a:off x="4270247" y="4700015"/>
            <a:ext cx="15873986" cy="4315969"/>
          </a:xfrm>
          <a:prstGeom prst="rect">
            <a:avLst/>
          </a:prstGeom>
        </p:spPr>
        <p:txBody>
          <a:bodyPr anchor="ctr"/>
          <a:lstStyle>
            <a:lvl1pPr algn="ctr">
              <a:defRPr sz="9600">
                <a:solidFill>
                  <a:srgbClr val="FFFFFF"/>
                </a:solidFill>
                <a:latin typeface="DolbyGustan-Light"/>
                <a:ea typeface="DolbyGustan-Light"/>
                <a:cs typeface="DolbyGustan-Light"/>
                <a:sym typeface="DolbyGustan-Light"/>
              </a:defRPr>
            </a:lvl1pPr>
          </a:lstStyle>
          <a:p>
            <a:r>
              <a:t>Title Text</a:t>
            </a:r>
          </a:p>
        </p:txBody>
      </p:sp>
      <p:sp>
        <p:nvSpPr>
          <p:cNvPr id="216" name="Body Level One…"/>
          <p:cNvSpPr txBox="1">
            <a:spLocks noGrp="1"/>
          </p:cNvSpPr>
          <p:nvPr>
            <p:ph type="body" sz="quarter" idx="1"/>
          </p:nvPr>
        </p:nvSpPr>
        <p:spPr>
          <a:xfrm>
            <a:off x="8229600" y="9144000"/>
            <a:ext cx="7863841" cy="3657600"/>
          </a:xfrm>
          <a:prstGeom prst="rect">
            <a:avLst/>
          </a:prstGeom>
        </p:spPr>
        <p:txBody>
          <a:bodyPr/>
          <a:lstStyle>
            <a:lvl1pPr algn="ctr">
              <a:lnSpc>
                <a:spcPct val="120000"/>
              </a:lnSpc>
              <a:spcBef>
                <a:spcPts val="1800"/>
              </a:spcBef>
              <a:defRPr>
                <a:solidFill>
                  <a:srgbClr val="FFFFFF"/>
                </a:solidFill>
              </a:defRPr>
            </a:lvl1pPr>
            <a:lvl2pPr marL="0" indent="0" algn="ctr">
              <a:lnSpc>
                <a:spcPct val="120000"/>
              </a:lnSpc>
              <a:spcBef>
                <a:spcPts val="1800"/>
              </a:spcBef>
              <a:buSzTx/>
              <a:buNone/>
              <a:defRPr>
                <a:solidFill>
                  <a:srgbClr val="FFFFFF"/>
                </a:solidFill>
              </a:defRPr>
            </a:lvl2pPr>
            <a:lvl3pPr marL="0" indent="0" algn="ctr">
              <a:lnSpc>
                <a:spcPct val="120000"/>
              </a:lnSpc>
              <a:spcBef>
                <a:spcPts val="1800"/>
              </a:spcBef>
              <a:buSzTx/>
              <a:buNone/>
              <a:defRPr>
                <a:solidFill>
                  <a:srgbClr val="FFFFFF"/>
                </a:solidFill>
              </a:defRPr>
            </a:lvl3pPr>
            <a:lvl4pPr marL="0" indent="0" algn="ctr">
              <a:lnSpc>
                <a:spcPct val="120000"/>
              </a:lnSpc>
              <a:spcBef>
                <a:spcPts val="1800"/>
              </a:spcBef>
              <a:buSzTx/>
              <a:buNone/>
              <a:defRPr>
                <a:solidFill>
                  <a:srgbClr val="FFFFFF"/>
                </a:solidFill>
              </a:defRPr>
            </a:lvl4pPr>
            <a:lvl5pPr marL="0" indent="0" algn="ctr">
              <a:lnSpc>
                <a:spcPct val="120000"/>
              </a:lnSpc>
              <a:spcBef>
                <a:spcPts val="18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7" name="Slide Number"/>
          <p:cNvSpPr txBox="1">
            <a:spLocks noGrp="1"/>
          </p:cNvSpPr>
          <p:nvPr>
            <p:ph type="sldNum" sz="quarter" idx="2"/>
          </p:nvPr>
        </p:nvSpPr>
        <p:spPr>
          <a:xfrm>
            <a:off x="26511646" y="12915489"/>
            <a:ext cx="675641" cy="678181"/>
          </a:xfrm>
          <a:prstGeom prst="rect">
            <a:avLst/>
          </a:prstGeom>
          <a:ln w="25400"/>
        </p:spPr>
        <p:txBody>
          <a:bodyPr lIns="91439" tIns="91439" rIns="91439" bIns="91439" anchor="t"/>
          <a:lstStyle>
            <a:lvl1pPr algn="l">
              <a:defRPr sz="36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Vis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 name="Title Text"/>
          <p:cNvSpPr txBox="1">
            <a:spLocks noGrp="1"/>
          </p:cNvSpPr>
          <p:nvPr>
            <p:ph type="title"/>
          </p:nvPr>
        </p:nvSpPr>
        <p:spPr>
          <a:xfrm>
            <a:off x="1914524" y="2743200"/>
            <a:ext cx="12689179" cy="7040881"/>
          </a:xfrm>
          <a:prstGeom prst="rect">
            <a:avLst/>
          </a:prstGeom>
        </p:spPr>
        <p:txBody>
          <a:bodyPr anchor="ctr"/>
          <a:lstStyle>
            <a:lvl1pPr>
              <a:defRPr sz="10800">
                <a:solidFill>
                  <a:srgbClr val="FFFFFF"/>
                </a:solidFill>
                <a:latin typeface="DolbyGustan-Light"/>
                <a:ea typeface="DolbyGustan-Light"/>
                <a:cs typeface="DolbyGustan-Light"/>
                <a:sym typeface="DolbyGustan-Light"/>
              </a:defRPr>
            </a:lvl1pPr>
          </a:lstStyle>
          <a:p>
            <a:r>
              <a:t>Title Text</a:t>
            </a:r>
          </a:p>
        </p:txBody>
      </p:sp>
      <p:sp>
        <p:nvSpPr>
          <p:cNvPr id="24" name="Body Level One…"/>
          <p:cNvSpPr txBox="1">
            <a:spLocks noGrp="1"/>
          </p:cNvSpPr>
          <p:nvPr>
            <p:ph type="body" sz="quarter" idx="1"/>
          </p:nvPr>
        </p:nvSpPr>
        <p:spPr>
          <a:xfrm>
            <a:off x="1930707" y="9986951"/>
            <a:ext cx="12656809" cy="3291841"/>
          </a:xfrm>
          <a:prstGeom prst="rect">
            <a:avLst/>
          </a:prstGeom>
        </p:spPr>
        <p:txBody>
          <a:bodyPr/>
          <a:lstStyle>
            <a:lvl1pPr>
              <a:lnSpc>
                <a:spcPct val="90000"/>
              </a:lnSpc>
              <a:spcBef>
                <a:spcPts val="2000"/>
              </a:spcBef>
              <a:defRPr sz="3000">
                <a:solidFill>
                  <a:schemeClr val="accent1"/>
                </a:solidFill>
              </a:defRPr>
            </a:lvl1pPr>
            <a:lvl2pPr marL="0" indent="0">
              <a:lnSpc>
                <a:spcPct val="90000"/>
              </a:lnSpc>
              <a:spcBef>
                <a:spcPts val="2000"/>
              </a:spcBef>
              <a:buSzTx/>
              <a:buNone/>
              <a:defRPr sz="3000">
                <a:solidFill>
                  <a:schemeClr val="accent1"/>
                </a:solidFill>
              </a:defRPr>
            </a:lvl2pPr>
            <a:lvl3pPr marL="0" indent="0">
              <a:lnSpc>
                <a:spcPct val="90000"/>
              </a:lnSpc>
              <a:spcBef>
                <a:spcPts val="2000"/>
              </a:spcBef>
              <a:buSzTx/>
              <a:buNone/>
              <a:defRPr sz="3000">
                <a:solidFill>
                  <a:schemeClr val="accent1"/>
                </a:solidFill>
              </a:defRPr>
            </a:lvl3pPr>
            <a:lvl4pPr marL="0" indent="0">
              <a:lnSpc>
                <a:spcPct val="90000"/>
              </a:lnSpc>
              <a:spcBef>
                <a:spcPts val="2000"/>
              </a:spcBef>
              <a:buSzTx/>
              <a:buNone/>
              <a:defRPr sz="3000">
                <a:solidFill>
                  <a:schemeClr val="accent1"/>
                </a:solidFill>
              </a:defRPr>
            </a:lvl4pPr>
            <a:lvl5pPr marL="0" indent="0">
              <a:lnSpc>
                <a:spcPct val="90000"/>
              </a:lnSpc>
              <a:spcBef>
                <a:spcPts val="2000"/>
              </a:spcBef>
              <a:buSzTx/>
              <a:buNone/>
              <a:defRPr sz="3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pic>
        <p:nvPicPr>
          <p:cNvPr id="25" name="image2.pdf" descr="image2.pdf"/>
          <p:cNvPicPr>
            <a:picLocks noChangeAspect="1"/>
          </p:cNvPicPr>
          <p:nvPr/>
        </p:nvPicPr>
        <p:blipFill>
          <a:blip r:embed="rId3">
            <a:extLst/>
          </a:blip>
          <a:stretch>
            <a:fillRect/>
          </a:stretch>
        </p:blipFill>
        <p:spPr>
          <a:xfrm>
            <a:off x="1914525" y="1901951"/>
            <a:ext cx="944895" cy="665637"/>
          </a:xfrm>
          <a:prstGeom prst="rect">
            <a:avLst/>
          </a:prstGeom>
          <a:ln w="12700">
            <a:miter lim="400000"/>
          </a:ln>
        </p:spPr>
      </p:pic>
      <p:sp>
        <p:nvSpPr>
          <p:cNvPr id="26"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ection Break Atmo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 name="Title Text"/>
          <p:cNvSpPr txBox="1">
            <a:spLocks noGrp="1"/>
          </p:cNvSpPr>
          <p:nvPr>
            <p:ph type="title"/>
          </p:nvPr>
        </p:nvSpPr>
        <p:spPr>
          <a:xfrm>
            <a:off x="4270247" y="4700015"/>
            <a:ext cx="15873986" cy="4315969"/>
          </a:xfrm>
          <a:prstGeom prst="rect">
            <a:avLst/>
          </a:prstGeom>
        </p:spPr>
        <p:txBody>
          <a:bodyPr anchor="ctr"/>
          <a:lstStyle>
            <a:lvl1pPr algn="ctr">
              <a:defRPr sz="9600">
                <a:solidFill>
                  <a:srgbClr val="FFFFFF"/>
                </a:solidFill>
                <a:latin typeface="DolbyGustan-Light"/>
                <a:ea typeface="DolbyGustan-Light"/>
                <a:cs typeface="DolbyGustan-Light"/>
                <a:sym typeface="DolbyGustan-Light"/>
              </a:defRPr>
            </a:lvl1pPr>
          </a:lstStyle>
          <a:p>
            <a:r>
              <a:t>Title Text</a:t>
            </a:r>
          </a:p>
        </p:txBody>
      </p:sp>
      <p:sp>
        <p:nvSpPr>
          <p:cNvPr id="225" name="Body Level One…"/>
          <p:cNvSpPr txBox="1">
            <a:spLocks noGrp="1"/>
          </p:cNvSpPr>
          <p:nvPr>
            <p:ph type="body" sz="quarter" idx="1"/>
          </p:nvPr>
        </p:nvSpPr>
        <p:spPr>
          <a:xfrm>
            <a:off x="8229600" y="9144000"/>
            <a:ext cx="7863841" cy="3657600"/>
          </a:xfrm>
          <a:prstGeom prst="rect">
            <a:avLst/>
          </a:prstGeom>
        </p:spPr>
        <p:txBody>
          <a:bodyPr/>
          <a:lstStyle>
            <a:lvl1pPr algn="ctr">
              <a:lnSpc>
                <a:spcPct val="120000"/>
              </a:lnSpc>
              <a:spcBef>
                <a:spcPts val="1800"/>
              </a:spcBef>
              <a:defRPr>
                <a:solidFill>
                  <a:srgbClr val="FFFFFF"/>
                </a:solidFill>
              </a:defRPr>
            </a:lvl1pPr>
            <a:lvl2pPr marL="0" indent="0" algn="ctr">
              <a:lnSpc>
                <a:spcPct val="120000"/>
              </a:lnSpc>
              <a:spcBef>
                <a:spcPts val="1800"/>
              </a:spcBef>
              <a:buSzTx/>
              <a:buNone/>
              <a:defRPr>
                <a:solidFill>
                  <a:srgbClr val="FFFFFF"/>
                </a:solidFill>
              </a:defRPr>
            </a:lvl2pPr>
            <a:lvl3pPr marL="0" indent="0" algn="ctr">
              <a:lnSpc>
                <a:spcPct val="120000"/>
              </a:lnSpc>
              <a:spcBef>
                <a:spcPts val="1800"/>
              </a:spcBef>
              <a:buSzTx/>
              <a:buNone/>
              <a:defRPr>
                <a:solidFill>
                  <a:srgbClr val="FFFFFF"/>
                </a:solidFill>
              </a:defRPr>
            </a:lvl3pPr>
            <a:lvl4pPr marL="0" indent="0" algn="ctr">
              <a:lnSpc>
                <a:spcPct val="120000"/>
              </a:lnSpc>
              <a:spcBef>
                <a:spcPts val="1800"/>
              </a:spcBef>
              <a:buSzTx/>
              <a:buNone/>
              <a:defRPr>
                <a:solidFill>
                  <a:srgbClr val="FFFFFF"/>
                </a:solidFill>
              </a:defRPr>
            </a:lvl4pPr>
            <a:lvl5pPr marL="0" indent="0" algn="ctr">
              <a:lnSpc>
                <a:spcPct val="120000"/>
              </a:lnSpc>
              <a:spcBef>
                <a:spcPts val="18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6" name="Slide Number"/>
          <p:cNvSpPr txBox="1">
            <a:spLocks noGrp="1"/>
          </p:cNvSpPr>
          <p:nvPr>
            <p:ph type="sldNum" sz="quarter" idx="2"/>
          </p:nvPr>
        </p:nvSpPr>
        <p:spPr>
          <a:xfrm>
            <a:off x="26511646" y="12915489"/>
            <a:ext cx="675641" cy="678181"/>
          </a:xfrm>
          <a:prstGeom prst="rect">
            <a:avLst/>
          </a:prstGeom>
          <a:ln w="25400"/>
        </p:spPr>
        <p:txBody>
          <a:bodyPr lIns="91439" tIns="91439" rIns="91439" bIns="91439" anchor="t"/>
          <a:lstStyle>
            <a:lvl1pPr algn="l">
              <a:defRPr sz="36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Section Break Voic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 name="Title Text"/>
          <p:cNvSpPr txBox="1">
            <a:spLocks noGrp="1"/>
          </p:cNvSpPr>
          <p:nvPr>
            <p:ph type="title"/>
          </p:nvPr>
        </p:nvSpPr>
        <p:spPr>
          <a:xfrm>
            <a:off x="4279391" y="4700015"/>
            <a:ext cx="15873986" cy="4315969"/>
          </a:xfrm>
          <a:prstGeom prst="rect">
            <a:avLst/>
          </a:prstGeom>
        </p:spPr>
        <p:txBody>
          <a:bodyPr anchor="ctr"/>
          <a:lstStyle>
            <a:lvl1pPr algn="ctr">
              <a:defRPr sz="9600">
                <a:solidFill>
                  <a:srgbClr val="FFFFFF"/>
                </a:solidFill>
                <a:latin typeface="DolbyGustan-Light"/>
                <a:ea typeface="DolbyGustan-Light"/>
                <a:cs typeface="DolbyGustan-Light"/>
                <a:sym typeface="DolbyGustan-Light"/>
              </a:defRPr>
            </a:lvl1pPr>
          </a:lstStyle>
          <a:p>
            <a:r>
              <a:t>Title Text</a:t>
            </a:r>
          </a:p>
        </p:txBody>
      </p:sp>
      <p:sp>
        <p:nvSpPr>
          <p:cNvPr id="234" name="Body Level One…"/>
          <p:cNvSpPr txBox="1">
            <a:spLocks noGrp="1"/>
          </p:cNvSpPr>
          <p:nvPr>
            <p:ph type="body" sz="quarter" idx="1"/>
          </p:nvPr>
        </p:nvSpPr>
        <p:spPr>
          <a:xfrm>
            <a:off x="8229600" y="9144000"/>
            <a:ext cx="7863841" cy="3657600"/>
          </a:xfrm>
          <a:prstGeom prst="rect">
            <a:avLst/>
          </a:prstGeom>
        </p:spPr>
        <p:txBody>
          <a:bodyPr/>
          <a:lstStyle>
            <a:lvl1pPr algn="ctr">
              <a:lnSpc>
                <a:spcPct val="120000"/>
              </a:lnSpc>
              <a:spcBef>
                <a:spcPts val="1800"/>
              </a:spcBef>
              <a:defRPr>
                <a:solidFill>
                  <a:srgbClr val="FFFFFF"/>
                </a:solidFill>
              </a:defRPr>
            </a:lvl1pPr>
            <a:lvl2pPr marL="0" indent="0" algn="ctr">
              <a:lnSpc>
                <a:spcPct val="120000"/>
              </a:lnSpc>
              <a:spcBef>
                <a:spcPts val="1800"/>
              </a:spcBef>
              <a:buSzTx/>
              <a:buNone/>
              <a:defRPr>
                <a:solidFill>
                  <a:srgbClr val="FFFFFF"/>
                </a:solidFill>
              </a:defRPr>
            </a:lvl2pPr>
            <a:lvl3pPr marL="0" indent="0" algn="ctr">
              <a:lnSpc>
                <a:spcPct val="120000"/>
              </a:lnSpc>
              <a:spcBef>
                <a:spcPts val="1800"/>
              </a:spcBef>
              <a:buSzTx/>
              <a:buNone/>
              <a:defRPr>
                <a:solidFill>
                  <a:srgbClr val="FFFFFF"/>
                </a:solidFill>
              </a:defRPr>
            </a:lvl3pPr>
            <a:lvl4pPr marL="0" indent="0" algn="ctr">
              <a:lnSpc>
                <a:spcPct val="120000"/>
              </a:lnSpc>
              <a:spcBef>
                <a:spcPts val="1800"/>
              </a:spcBef>
              <a:buSzTx/>
              <a:buNone/>
              <a:defRPr>
                <a:solidFill>
                  <a:srgbClr val="FFFFFF"/>
                </a:solidFill>
              </a:defRPr>
            </a:lvl4pPr>
            <a:lvl5pPr marL="0" indent="0" algn="ctr">
              <a:lnSpc>
                <a:spcPct val="120000"/>
              </a:lnSpc>
              <a:spcBef>
                <a:spcPts val="18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5" name="Slide Number"/>
          <p:cNvSpPr txBox="1">
            <a:spLocks noGrp="1"/>
          </p:cNvSpPr>
          <p:nvPr>
            <p:ph type="sldNum" sz="quarter" idx="2"/>
          </p:nvPr>
        </p:nvSpPr>
        <p:spPr>
          <a:xfrm>
            <a:off x="26511646" y="12915489"/>
            <a:ext cx="675641" cy="678181"/>
          </a:xfrm>
          <a:prstGeom prst="rect">
            <a:avLst/>
          </a:prstGeom>
          <a:ln w="25400"/>
        </p:spPr>
        <p:txBody>
          <a:bodyPr lIns="91439" tIns="91439" rIns="91439" bIns="91439" anchor="t"/>
          <a:lstStyle>
            <a:lvl1pPr algn="l">
              <a:defRPr sz="36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Section Break Voic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 name="Title Text"/>
          <p:cNvSpPr txBox="1">
            <a:spLocks noGrp="1"/>
          </p:cNvSpPr>
          <p:nvPr>
            <p:ph type="title"/>
          </p:nvPr>
        </p:nvSpPr>
        <p:spPr>
          <a:xfrm>
            <a:off x="4279391" y="4700015"/>
            <a:ext cx="15873986" cy="4315969"/>
          </a:xfrm>
          <a:prstGeom prst="rect">
            <a:avLst/>
          </a:prstGeom>
        </p:spPr>
        <p:txBody>
          <a:bodyPr anchor="ctr"/>
          <a:lstStyle>
            <a:lvl1pPr algn="ctr">
              <a:defRPr sz="9600">
                <a:solidFill>
                  <a:srgbClr val="FFFFFF"/>
                </a:solidFill>
                <a:latin typeface="DolbyGustan-Light"/>
                <a:ea typeface="DolbyGustan-Light"/>
                <a:cs typeface="DolbyGustan-Light"/>
                <a:sym typeface="DolbyGustan-Light"/>
              </a:defRPr>
            </a:lvl1pPr>
          </a:lstStyle>
          <a:p>
            <a:r>
              <a:t>Title Text</a:t>
            </a:r>
          </a:p>
        </p:txBody>
      </p:sp>
      <p:sp>
        <p:nvSpPr>
          <p:cNvPr id="243" name="Body Level One…"/>
          <p:cNvSpPr txBox="1">
            <a:spLocks noGrp="1"/>
          </p:cNvSpPr>
          <p:nvPr>
            <p:ph type="body" sz="quarter" idx="1"/>
          </p:nvPr>
        </p:nvSpPr>
        <p:spPr>
          <a:xfrm>
            <a:off x="8229600" y="9144000"/>
            <a:ext cx="7863841" cy="3657600"/>
          </a:xfrm>
          <a:prstGeom prst="rect">
            <a:avLst/>
          </a:prstGeom>
        </p:spPr>
        <p:txBody>
          <a:bodyPr/>
          <a:lstStyle>
            <a:lvl1pPr algn="ctr">
              <a:lnSpc>
                <a:spcPct val="120000"/>
              </a:lnSpc>
              <a:spcBef>
                <a:spcPts val="1800"/>
              </a:spcBef>
              <a:defRPr>
                <a:solidFill>
                  <a:srgbClr val="FFFFFF"/>
                </a:solidFill>
              </a:defRPr>
            </a:lvl1pPr>
            <a:lvl2pPr marL="0" indent="0" algn="ctr">
              <a:lnSpc>
                <a:spcPct val="120000"/>
              </a:lnSpc>
              <a:spcBef>
                <a:spcPts val="1800"/>
              </a:spcBef>
              <a:buSzTx/>
              <a:buNone/>
              <a:defRPr>
                <a:solidFill>
                  <a:srgbClr val="FFFFFF"/>
                </a:solidFill>
              </a:defRPr>
            </a:lvl2pPr>
            <a:lvl3pPr marL="0" indent="0" algn="ctr">
              <a:lnSpc>
                <a:spcPct val="120000"/>
              </a:lnSpc>
              <a:spcBef>
                <a:spcPts val="1800"/>
              </a:spcBef>
              <a:buSzTx/>
              <a:buNone/>
              <a:defRPr>
                <a:solidFill>
                  <a:srgbClr val="FFFFFF"/>
                </a:solidFill>
              </a:defRPr>
            </a:lvl3pPr>
            <a:lvl4pPr marL="0" indent="0" algn="ctr">
              <a:lnSpc>
                <a:spcPct val="120000"/>
              </a:lnSpc>
              <a:spcBef>
                <a:spcPts val="1800"/>
              </a:spcBef>
              <a:buSzTx/>
              <a:buNone/>
              <a:defRPr>
                <a:solidFill>
                  <a:srgbClr val="FFFFFF"/>
                </a:solidFill>
              </a:defRPr>
            </a:lvl4pPr>
            <a:lvl5pPr marL="0" indent="0" algn="ctr">
              <a:lnSpc>
                <a:spcPct val="120000"/>
              </a:lnSpc>
              <a:spcBef>
                <a:spcPts val="18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4" name="Slide Number"/>
          <p:cNvSpPr txBox="1">
            <a:spLocks noGrp="1"/>
          </p:cNvSpPr>
          <p:nvPr>
            <p:ph type="sldNum" sz="quarter" idx="2"/>
          </p:nvPr>
        </p:nvSpPr>
        <p:spPr>
          <a:xfrm>
            <a:off x="26511646" y="12915489"/>
            <a:ext cx="675641" cy="678181"/>
          </a:xfrm>
          <a:prstGeom prst="rect">
            <a:avLst/>
          </a:prstGeom>
          <a:ln w="25400"/>
        </p:spPr>
        <p:txBody>
          <a:bodyPr lIns="91439" tIns="91439" rIns="91439" bIns="91439" anchor="t"/>
          <a:lstStyle>
            <a:lvl1pPr algn="l">
              <a:defRPr sz="36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ookend Corp. BW">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59" name="image2.pdf" descr="image2.pdf"/>
          <p:cNvPicPr>
            <a:picLocks noChangeAspect="1"/>
          </p:cNvPicPr>
          <p:nvPr/>
        </p:nvPicPr>
        <p:blipFill>
          <a:blip r:embed="rId3">
            <a:extLst/>
          </a:blip>
          <a:stretch>
            <a:fillRect/>
          </a:stretch>
        </p:blipFill>
        <p:spPr>
          <a:xfrm>
            <a:off x="10820402" y="5897410"/>
            <a:ext cx="2726255" cy="1920527"/>
          </a:xfrm>
          <a:prstGeom prst="rect">
            <a:avLst/>
          </a:prstGeom>
          <a:ln w="12700">
            <a:miter lim="400000"/>
          </a:ln>
        </p:spPr>
      </p:pic>
      <p:sp>
        <p:nvSpPr>
          <p:cNvPr id="260"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ookend Atmos">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67" name="image2.pdf" descr="image2.pdf"/>
          <p:cNvPicPr>
            <a:picLocks noChangeAspect="1"/>
          </p:cNvPicPr>
          <p:nvPr/>
        </p:nvPicPr>
        <p:blipFill>
          <a:blip r:embed="rId3">
            <a:extLst/>
          </a:blip>
          <a:stretch>
            <a:fillRect/>
          </a:stretch>
        </p:blipFill>
        <p:spPr>
          <a:xfrm>
            <a:off x="10820402" y="5897410"/>
            <a:ext cx="2726255" cy="1920527"/>
          </a:xfrm>
          <a:prstGeom prst="rect">
            <a:avLst/>
          </a:prstGeom>
          <a:ln w="12700">
            <a:miter lim="400000"/>
          </a:ln>
        </p:spPr>
      </p:pic>
      <p:sp>
        <p:nvSpPr>
          <p:cNvPr id="268"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ookend Audio">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75" name="image2.pdf" descr="image2.pdf"/>
          <p:cNvPicPr>
            <a:picLocks noChangeAspect="1"/>
          </p:cNvPicPr>
          <p:nvPr/>
        </p:nvPicPr>
        <p:blipFill>
          <a:blip r:embed="rId3">
            <a:extLst/>
          </a:blip>
          <a:stretch>
            <a:fillRect/>
          </a:stretch>
        </p:blipFill>
        <p:spPr>
          <a:xfrm>
            <a:off x="10820402" y="5897410"/>
            <a:ext cx="2726255" cy="1920527"/>
          </a:xfrm>
          <a:prstGeom prst="rect">
            <a:avLst/>
          </a:prstGeom>
          <a:ln w="12700">
            <a:miter lim="400000"/>
          </a:ln>
        </p:spPr>
      </p:pic>
      <p:sp>
        <p:nvSpPr>
          <p:cNvPr id="276"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ookend Vision">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83" name="image2.pdf" descr="image2.pdf"/>
          <p:cNvPicPr>
            <a:picLocks noChangeAspect="1"/>
          </p:cNvPicPr>
          <p:nvPr/>
        </p:nvPicPr>
        <p:blipFill>
          <a:blip r:embed="rId3">
            <a:extLst/>
          </a:blip>
          <a:stretch>
            <a:fillRect/>
          </a:stretch>
        </p:blipFill>
        <p:spPr>
          <a:xfrm>
            <a:off x="10820402" y="5897410"/>
            <a:ext cx="2726255" cy="1920527"/>
          </a:xfrm>
          <a:prstGeom prst="rect">
            <a:avLst/>
          </a:prstGeom>
          <a:ln w="12700">
            <a:miter lim="400000"/>
          </a:ln>
        </p:spPr>
      </p:pic>
      <p:sp>
        <p:nvSpPr>
          <p:cNvPr id="284"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ookend Cinema">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1" name="image2.pdf" descr="image2.pdf"/>
          <p:cNvPicPr>
            <a:picLocks noChangeAspect="1"/>
          </p:cNvPicPr>
          <p:nvPr/>
        </p:nvPicPr>
        <p:blipFill>
          <a:blip r:embed="rId3">
            <a:extLst/>
          </a:blip>
          <a:stretch>
            <a:fillRect/>
          </a:stretch>
        </p:blipFill>
        <p:spPr>
          <a:xfrm>
            <a:off x="10820402" y="5897410"/>
            <a:ext cx="2726255" cy="1920527"/>
          </a:xfrm>
          <a:prstGeom prst="rect">
            <a:avLst/>
          </a:prstGeom>
          <a:ln w="12700">
            <a:miter lim="400000"/>
          </a:ln>
        </p:spPr>
      </p:pic>
      <p:sp>
        <p:nvSpPr>
          <p:cNvPr id="292"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ookend Voic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9" name="image2.pdf" descr="image2.pdf"/>
          <p:cNvPicPr>
            <a:picLocks noChangeAspect="1"/>
          </p:cNvPicPr>
          <p:nvPr/>
        </p:nvPicPr>
        <p:blipFill>
          <a:blip r:embed="rId3">
            <a:extLst/>
          </a:blip>
          <a:stretch>
            <a:fillRect/>
          </a:stretch>
        </p:blipFill>
        <p:spPr>
          <a:xfrm>
            <a:off x="10820402" y="5897410"/>
            <a:ext cx="2726255" cy="1920527"/>
          </a:xfrm>
          <a:prstGeom prst="rect">
            <a:avLst/>
          </a:prstGeom>
          <a:ln w="12700">
            <a:miter lim="400000"/>
          </a:ln>
        </p:spPr>
      </p:pic>
      <p:sp>
        <p:nvSpPr>
          <p:cNvPr id="300"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pic>
        <p:nvPicPr>
          <p:cNvPr id="307" name="bokeh_texture_final_blue.png" descr="bokeh_texture_final_blue.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308" name="Line"/>
          <p:cNvSpPr/>
          <p:nvPr/>
        </p:nvSpPr>
        <p:spPr>
          <a:xfrm>
            <a:off x="1932084" y="7505700"/>
            <a:ext cx="1712816" cy="1"/>
          </a:xfrm>
          <a:prstGeom prst="line">
            <a:avLst/>
          </a:prstGeom>
          <a:ln w="25400">
            <a:solidFill>
              <a:srgbClr val="AEBD18"/>
            </a:solidFill>
            <a:miter lim="400000"/>
          </a:ln>
        </p:spPr>
        <p:txBody>
          <a:bodyPr lIns="50800" tIns="50800" rIns="50800" bIns="50800" anchor="ctr"/>
          <a:lstStyle/>
          <a:p>
            <a:pPr defTabSz="457200">
              <a:defRPr sz="1200">
                <a:latin typeface="+mn-lt"/>
                <a:ea typeface="+mn-ea"/>
                <a:cs typeface="+mn-cs"/>
                <a:sym typeface="Helvetica"/>
              </a:defRPr>
            </a:pPr>
            <a:endParaRPr/>
          </a:p>
        </p:txBody>
      </p:sp>
      <p:sp>
        <p:nvSpPr>
          <p:cNvPr id="309" name="Title Text"/>
          <p:cNvSpPr txBox="1">
            <a:spLocks noGrp="1"/>
          </p:cNvSpPr>
          <p:nvPr>
            <p:ph type="title"/>
          </p:nvPr>
        </p:nvSpPr>
        <p:spPr>
          <a:xfrm>
            <a:off x="1739900" y="1511300"/>
            <a:ext cx="20904200" cy="4635500"/>
          </a:xfrm>
          <a:prstGeom prst="rect">
            <a:avLst/>
          </a:prstGeom>
          <a:ln w="25400"/>
        </p:spPr>
        <p:txBody>
          <a:bodyPr lIns="50800" tIns="50800" rIns="50800" bIns="50800" anchor="b">
            <a:noAutofit/>
          </a:bodyPr>
          <a:lstStyle>
            <a:lvl1pPr defTabSz="825500">
              <a:lnSpc>
                <a:spcPct val="100000"/>
              </a:lnSpc>
              <a:defRPr sz="14400">
                <a:solidFill>
                  <a:srgbClr val="FFFFFF"/>
                </a:solidFill>
                <a:latin typeface="DolbyGustan-Thin"/>
                <a:ea typeface="DolbyGustan-Thin"/>
                <a:cs typeface="DolbyGustan-Thin"/>
                <a:sym typeface="DolbyGustan-Thin"/>
              </a:defRPr>
            </a:lvl1pPr>
          </a:lstStyle>
          <a:p>
            <a:r>
              <a:t>Title Text</a:t>
            </a:r>
          </a:p>
        </p:txBody>
      </p:sp>
      <p:sp>
        <p:nvSpPr>
          <p:cNvPr id="310" name="Body Level One…"/>
          <p:cNvSpPr txBox="1">
            <a:spLocks noGrp="1"/>
          </p:cNvSpPr>
          <p:nvPr>
            <p:ph type="body" sz="quarter" idx="1"/>
          </p:nvPr>
        </p:nvSpPr>
        <p:spPr>
          <a:xfrm>
            <a:off x="1739900" y="8178800"/>
            <a:ext cx="20904200" cy="1689100"/>
          </a:xfrm>
          <a:prstGeom prst="rect">
            <a:avLst/>
          </a:prstGeom>
          <a:ln w="25400"/>
        </p:spPr>
        <p:txBody>
          <a:bodyPr lIns="50800" tIns="50800" rIns="50800" bIns="50800">
            <a:noAutofit/>
          </a:bodyPr>
          <a:lstStyle>
            <a:lvl1pPr defTabSz="825500">
              <a:lnSpc>
                <a:spcPct val="130000"/>
              </a:lnSpc>
              <a:spcBef>
                <a:spcPts val="0"/>
              </a:spcBef>
              <a:defRPr sz="4800">
                <a:solidFill>
                  <a:srgbClr val="FFFFFF"/>
                </a:solidFill>
                <a:latin typeface="DolbyGustan-Light"/>
                <a:ea typeface="DolbyGustan-Light"/>
                <a:cs typeface="DolbyGustan-Light"/>
                <a:sym typeface="DolbyGustan-Light"/>
              </a:defRPr>
            </a:lvl1pPr>
            <a:lvl2pPr marL="0" indent="0" defTabSz="825500">
              <a:lnSpc>
                <a:spcPct val="130000"/>
              </a:lnSpc>
              <a:spcBef>
                <a:spcPts val="0"/>
              </a:spcBef>
              <a:buSzTx/>
              <a:buNone/>
              <a:defRPr sz="2800" b="1">
                <a:solidFill>
                  <a:srgbClr val="AEBD18"/>
                </a:solidFill>
              </a:defRPr>
            </a:lvl2pPr>
            <a:lvl3pPr marL="0" indent="0" defTabSz="825500">
              <a:lnSpc>
                <a:spcPct val="130000"/>
              </a:lnSpc>
              <a:spcBef>
                <a:spcPts val="0"/>
              </a:spcBef>
              <a:buSzTx/>
              <a:buNone/>
              <a:defRPr sz="4800">
                <a:solidFill>
                  <a:srgbClr val="FFFFFF"/>
                </a:solidFill>
                <a:latin typeface="DolbyGustan-Thin"/>
                <a:ea typeface="DolbyGustan-Thin"/>
                <a:cs typeface="DolbyGustan-Thin"/>
                <a:sym typeface="DolbyGustan-Thin"/>
              </a:defRPr>
            </a:lvl3pPr>
            <a:lvl4pPr marL="0" indent="0" defTabSz="825500">
              <a:lnSpc>
                <a:spcPct val="130000"/>
              </a:lnSpc>
              <a:spcBef>
                <a:spcPts val="0"/>
              </a:spcBef>
              <a:buSzTx/>
              <a:buNone/>
              <a:defRPr sz="4800">
                <a:solidFill>
                  <a:srgbClr val="FFFFFF"/>
                </a:solidFill>
                <a:latin typeface="DolbyGustan-Thin"/>
                <a:ea typeface="DolbyGustan-Thin"/>
                <a:cs typeface="DolbyGustan-Thin"/>
                <a:sym typeface="DolbyGustan-Thin"/>
              </a:defRPr>
            </a:lvl4pPr>
            <a:lvl5pPr marL="0" indent="0" defTabSz="825500">
              <a:lnSpc>
                <a:spcPct val="130000"/>
              </a:lnSpc>
              <a:spcBef>
                <a:spcPts val="0"/>
              </a:spcBef>
              <a:buSzTx/>
              <a:buNone/>
              <a:defRPr sz="4800">
                <a:solidFill>
                  <a:srgbClr val="FFFFFF"/>
                </a:solidFill>
                <a:latin typeface="DolbyGustan-Thin"/>
                <a:ea typeface="DolbyGustan-Thin"/>
                <a:cs typeface="DolbyGustan-Thin"/>
                <a:sym typeface="DolbyGustan-Thin"/>
              </a:defRPr>
            </a:lvl5pPr>
          </a:lstStyle>
          <a:p>
            <a:r>
              <a:t>Body Level One</a:t>
            </a:r>
          </a:p>
          <a:p>
            <a:pPr lvl="1"/>
            <a:r>
              <a:t>Body Level Two</a:t>
            </a:r>
          </a:p>
          <a:p>
            <a:pPr lvl="2"/>
            <a:r>
              <a:t>Body Level Three</a:t>
            </a:r>
          </a:p>
          <a:p>
            <a:pPr lvl="3"/>
            <a:r>
              <a:t>Body Level Four</a:t>
            </a:r>
          </a:p>
          <a:p>
            <a:pPr lvl="4"/>
            <a:r>
              <a:t>Body Level Five</a:t>
            </a:r>
          </a:p>
        </p:txBody>
      </p:sp>
      <p:sp>
        <p:nvSpPr>
          <p:cNvPr id="311" name="Slide Number"/>
          <p:cNvSpPr txBox="1">
            <a:spLocks noGrp="1"/>
          </p:cNvSpPr>
          <p:nvPr>
            <p:ph type="sldNum" sz="quarter" idx="2"/>
          </p:nvPr>
        </p:nvSpPr>
        <p:spPr>
          <a:xfrm>
            <a:off x="11969750" y="13093700"/>
            <a:ext cx="419100" cy="457200"/>
          </a:xfrm>
          <a:prstGeom prst="rect">
            <a:avLst/>
          </a:prstGeom>
          <a:ln w="25400"/>
        </p:spPr>
        <p:txBody>
          <a:bodyPr lIns="50800" tIns="50800" rIns="50800" bIns="50800" anchor="t"/>
          <a:lstStyle>
            <a:lvl1pPr algn="ctr" defTabSz="825500">
              <a:defRPr sz="2400" b="0">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tmo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Title Text"/>
          <p:cNvSpPr txBox="1">
            <a:spLocks noGrp="1"/>
          </p:cNvSpPr>
          <p:nvPr>
            <p:ph type="title"/>
          </p:nvPr>
        </p:nvSpPr>
        <p:spPr>
          <a:xfrm>
            <a:off x="1914524" y="2743200"/>
            <a:ext cx="12689179" cy="7040881"/>
          </a:xfrm>
          <a:prstGeom prst="rect">
            <a:avLst/>
          </a:prstGeom>
        </p:spPr>
        <p:txBody>
          <a:bodyPr anchor="ctr"/>
          <a:lstStyle>
            <a:lvl1pPr>
              <a:defRPr sz="10800">
                <a:solidFill>
                  <a:srgbClr val="FFFFFF"/>
                </a:solidFill>
                <a:latin typeface="DolbyGustan-Light"/>
                <a:ea typeface="DolbyGustan-Light"/>
                <a:cs typeface="DolbyGustan-Light"/>
                <a:sym typeface="DolbyGustan-Light"/>
              </a:defRPr>
            </a:lvl1pPr>
          </a:lstStyle>
          <a:p>
            <a:r>
              <a:t>Title Text</a:t>
            </a:r>
          </a:p>
        </p:txBody>
      </p:sp>
      <p:sp>
        <p:nvSpPr>
          <p:cNvPr id="34" name="Body Level One…"/>
          <p:cNvSpPr txBox="1">
            <a:spLocks noGrp="1"/>
          </p:cNvSpPr>
          <p:nvPr>
            <p:ph type="body" sz="quarter" idx="1"/>
          </p:nvPr>
        </p:nvSpPr>
        <p:spPr>
          <a:xfrm>
            <a:off x="1930707" y="9986951"/>
            <a:ext cx="12656809" cy="3291841"/>
          </a:xfrm>
          <a:prstGeom prst="rect">
            <a:avLst/>
          </a:prstGeom>
        </p:spPr>
        <p:txBody>
          <a:bodyPr/>
          <a:lstStyle>
            <a:lvl1pPr>
              <a:lnSpc>
                <a:spcPct val="90000"/>
              </a:lnSpc>
              <a:spcBef>
                <a:spcPts val="2000"/>
              </a:spcBef>
              <a:defRPr sz="3000">
                <a:solidFill>
                  <a:schemeClr val="accent1"/>
                </a:solidFill>
              </a:defRPr>
            </a:lvl1pPr>
            <a:lvl2pPr marL="0" indent="0">
              <a:lnSpc>
                <a:spcPct val="90000"/>
              </a:lnSpc>
              <a:spcBef>
                <a:spcPts val="2000"/>
              </a:spcBef>
              <a:buSzTx/>
              <a:buNone/>
              <a:defRPr sz="3000">
                <a:solidFill>
                  <a:schemeClr val="accent1"/>
                </a:solidFill>
              </a:defRPr>
            </a:lvl2pPr>
            <a:lvl3pPr marL="0" indent="0">
              <a:lnSpc>
                <a:spcPct val="90000"/>
              </a:lnSpc>
              <a:spcBef>
                <a:spcPts val="2000"/>
              </a:spcBef>
              <a:buSzTx/>
              <a:buNone/>
              <a:defRPr sz="3000">
                <a:solidFill>
                  <a:schemeClr val="accent1"/>
                </a:solidFill>
              </a:defRPr>
            </a:lvl3pPr>
            <a:lvl4pPr marL="0" indent="0">
              <a:lnSpc>
                <a:spcPct val="90000"/>
              </a:lnSpc>
              <a:spcBef>
                <a:spcPts val="2000"/>
              </a:spcBef>
              <a:buSzTx/>
              <a:buNone/>
              <a:defRPr sz="3000">
                <a:solidFill>
                  <a:schemeClr val="accent1"/>
                </a:solidFill>
              </a:defRPr>
            </a:lvl4pPr>
            <a:lvl5pPr marL="0" indent="0">
              <a:lnSpc>
                <a:spcPct val="90000"/>
              </a:lnSpc>
              <a:spcBef>
                <a:spcPts val="2000"/>
              </a:spcBef>
              <a:buSzTx/>
              <a:buNone/>
              <a:defRPr sz="3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pic>
        <p:nvPicPr>
          <p:cNvPr id="35" name="image2.pdf" descr="image2.pdf"/>
          <p:cNvPicPr>
            <a:picLocks noChangeAspect="1"/>
          </p:cNvPicPr>
          <p:nvPr/>
        </p:nvPicPr>
        <p:blipFill>
          <a:blip r:embed="rId3">
            <a:extLst/>
          </a:blip>
          <a:stretch>
            <a:fillRect/>
          </a:stretch>
        </p:blipFill>
        <p:spPr>
          <a:xfrm>
            <a:off x="1914525" y="1901951"/>
            <a:ext cx="944895" cy="665637"/>
          </a:xfrm>
          <a:prstGeom prst="rect">
            <a:avLst/>
          </a:prstGeom>
          <a:ln w="12700">
            <a:miter lim="400000"/>
          </a:ln>
        </p:spPr>
      </p:pic>
      <p:sp>
        <p:nvSpPr>
          <p:cNvPr id="36"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eal Foca Fin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 name="CONFIDENTIAL INFORMATION © 2015 DOLBY LABORATORIES, INC."/>
          <p:cNvSpPr txBox="1"/>
          <p:nvPr/>
        </p:nvSpPr>
        <p:spPr>
          <a:xfrm>
            <a:off x="16337280" y="12947904"/>
            <a:ext cx="6096001" cy="1651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gn="r" defTabSz="1829042">
              <a:defRPr sz="1200" cap="all" spc="120">
                <a:solidFill>
                  <a:srgbClr val="FFFFFF"/>
                </a:solidFill>
                <a:latin typeface="DolbyGustan-Light"/>
                <a:ea typeface="DolbyGustan-Light"/>
                <a:cs typeface="DolbyGustan-Light"/>
                <a:sym typeface="DolbyGustan-Light"/>
              </a:defRPr>
            </a:lvl1pPr>
          </a:lstStyle>
          <a:p>
            <a:r>
              <a:t>CONFIDENTIAL INFORMATION © 2015 DOLBY LABORATORIES, INC.</a:t>
            </a:r>
          </a:p>
        </p:txBody>
      </p:sp>
      <p:pic>
        <p:nvPicPr>
          <p:cNvPr id="319" name="image6.jpg" descr="image6.jpg"/>
          <p:cNvPicPr>
            <a:picLocks noChangeAspect="1"/>
          </p:cNvPicPr>
          <p:nvPr/>
        </p:nvPicPr>
        <p:blipFill>
          <a:blip r:embed="rId3">
            <a:extLst/>
          </a:blip>
          <a:stretch>
            <a:fillRect/>
          </a:stretch>
        </p:blipFill>
        <p:spPr>
          <a:xfrm>
            <a:off x="-1" y="-1"/>
            <a:ext cx="24384001" cy="13716001"/>
          </a:xfrm>
          <a:prstGeom prst="rect">
            <a:avLst/>
          </a:prstGeom>
          <a:ln w="12700">
            <a:miter lim="400000"/>
          </a:ln>
        </p:spPr>
      </p:pic>
      <p:sp>
        <p:nvSpPr>
          <p:cNvPr id="320" name="Slide Number"/>
          <p:cNvSpPr txBox="1">
            <a:spLocks noGrp="1"/>
          </p:cNvSpPr>
          <p:nvPr>
            <p:ph type="sldNum" sz="quarter" idx="2"/>
          </p:nvPr>
        </p:nvSpPr>
        <p:spPr>
          <a:xfrm>
            <a:off x="11785599" y="12712700"/>
            <a:ext cx="5689601" cy="736600"/>
          </a:xfrm>
          <a:prstGeom prst="rect">
            <a:avLst/>
          </a:prstGeom>
          <a:ln w="25400"/>
        </p:spPr>
        <p:txBody>
          <a:bodyPr anchor="t"/>
          <a:lstStyle>
            <a:lvl1pPr>
              <a:defRPr sz="1200" b="0">
                <a:solidFill>
                  <a:srgbClr val="FFFFFF"/>
                </a:solidFill>
                <a:latin typeface="DolbyGustan-Light"/>
                <a:ea typeface="DolbyGustan-Light"/>
                <a:cs typeface="DolbyGustan-Light"/>
                <a:sym typeface="DolbyGustan-Light"/>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000000"/>
        </a:solidFill>
        <a:effectLst/>
      </p:bgPr>
    </p:bg>
    <p:spTree>
      <p:nvGrpSpPr>
        <p:cNvPr id="1" name=""/>
        <p:cNvGrpSpPr/>
        <p:nvPr/>
      </p:nvGrpSpPr>
      <p:grpSpPr>
        <a:xfrm>
          <a:off x="0" y="0"/>
          <a:ext cx="0" cy="0"/>
          <a:chOff x="0" y="0"/>
          <a:chExt cx="0" cy="0"/>
        </a:xfrm>
      </p:grpSpPr>
      <p:sp>
        <p:nvSpPr>
          <p:cNvPr id="334" name="Title Text"/>
          <p:cNvSpPr txBox="1">
            <a:spLocks noGrp="1"/>
          </p:cNvSpPr>
          <p:nvPr>
            <p:ph type="title"/>
          </p:nvPr>
        </p:nvSpPr>
        <p:spPr>
          <a:xfrm>
            <a:off x="1676399" y="730250"/>
            <a:ext cx="21031201" cy="2651126"/>
          </a:xfrm>
          <a:prstGeom prst="rect">
            <a:avLst/>
          </a:prstGeom>
          <a:ln w="25400"/>
        </p:spPr>
        <p:txBody>
          <a:bodyPr lIns="121919" tIns="121919" rIns="121919" bIns="121919" anchor="ctr"/>
          <a:lstStyle>
            <a:lvl1pPr>
              <a:defRPr sz="8800">
                <a:solidFill>
                  <a:srgbClr val="FFFFFF"/>
                </a:solidFill>
                <a:latin typeface="DolbyGustan-Thin"/>
                <a:ea typeface="DolbyGustan-Thin"/>
                <a:cs typeface="DolbyGustan-Thin"/>
                <a:sym typeface="DolbyGustan-Thin"/>
              </a:defRPr>
            </a:lvl1pPr>
          </a:lstStyle>
          <a:p>
            <a:r>
              <a:t>Title Text</a:t>
            </a:r>
          </a:p>
        </p:txBody>
      </p:sp>
      <p:sp>
        <p:nvSpPr>
          <p:cNvPr id="335" name="Slide Number"/>
          <p:cNvSpPr txBox="1">
            <a:spLocks noGrp="1"/>
          </p:cNvSpPr>
          <p:nvPr>
            <p:ph type="sldNum" sz="quarter" idx="2"/>
          </p:nvPr>
        </p:nvSpPr>
        <p:spPr>
          <a:xfrm>
            <a:off x="22131020" y="12784456"/>
            <a:ext cx="576580" cy="586741"/>
          </a:xfrm>
          <a:prstGeom prst="rect">
            <a:avLst/>
          </a:prstGeom>
          <a:ln w="25400"/>
        </p:spPr>
        <p:txBody>
          <a:bodyPr lIns="121919" tIns="121919" rIns="121919" bIns="121919"/>
          <a:lstStyle>
            <a:lvl1pPr>
              <a:defRPr sz="2400" b="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Master #29">
    <p:spTree>
      <p:nvGrpSpPr>
        <p:cNvPr id="1" name=""/>
        <p:cNvGrpSpPr/>
        <p:nvPr/>
      </p:nvGrpSpPr>
      <p:grpSpPr>
        <a:xfrm>
          <a:off x="0" y="0"/>
          <a:ext cx="0" cy="0"/>
          <a:chOff x="0" y="0"/>
          <a:chExt cx="0" cy="0"/>
        </a:xfrm>
      </p:grpSpPr>
      <p:pic>
        <p:nvPicPr>
          <p:cNvPr id="342" name="Teal-Background.jpg" descr="Teal-Background.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343" name="Slide Number"/>
          <p:cNvSpPr txBox="1">
            <a:spLocks noGrp="1"/>
          </p:cNvSpPr>
          <p:nvPr>
            <p:ph type="sldNum" sz="quarter" idx="2"/>
          </p:nvPr>
        </p:nvSpPr>
        <p:spPr>
          <a:xfrm>
            <a:off x="11969750" y="13093700"/>
            <a:ext cx="419100" cy="457200"/>
          </a:xfrm>
          <a:prstGeom prst="rect">
            <a:avLst/>
          </a:prstGeom>
          <a:ln w="25400"/>
        </p:spPr>
        <p:txBody>
          <a:bodyPr lIns="50800" tIns="50800" rIns="50800" bIns="50800" anchor="t"/>
          <a:lstStyle>
            <a:lvl1pPr algn="ctr" defTabSz="825500">
              <a:defRPr sz="2400" b="0">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amp; Bullets - 2 Column">
    <p:spTree>
      <p:nvGrpSpPr>
        <p:cNvPr id="1" name=""/>
        <p:cNvGrpSpPr/>
        <p:nvPr/>
      </p:nvGrpSpPr>
      <p:grpSpPr>
        <a:xfrm>
          <a:off x="0" y="0"/>
          <a:ext cx="0" cy="0"/>
          <a:chOff x="0" y="0"/>
          <a:chExt cx="0" cy="0"/>
        </a:xfrm>
      </p:grpSpPr>
      <p:sp>
        <p:nvSpPr>
          <p:cNvPr id="350" name="Title Text"/>
          <p:cNvSpPr txBox="1">
            <a:spLocks noGrp="1"/>
          </p:cNvSpPr>
          <p:nvPr>
            <p:ph type="title"/>
          </p:nvPr>
        </p:nvSpPr>
        <p:spPr>
          <a:xfrm>
            <a:off x="1739900" y="355600"/>
            <a:ext cx="20904200" cy="3441700"/>
          </a:xfrm>
          <a:prstGeom prst="rect">
            <a:avLst/>
          </a:prstGeom>
          <a:ln w="25400"/>
        </p:spPr>
        <p:txBody>
          <a:bodyPr lIns="50800" tIns="50800" rIns="50800" bIns="50800" anchor="ctr">
            <a:noAutofit/>
          </a:bodyPr>
          <a:lstStyle>
            <a:lvl1pPr algn="ctr" defTabSz="825500">
              <a:lnSpc>
                <a:spcPct val="100000"/>
              </a:lnSpc>
              <a:defRPr sz="11600">
                <a:solidFill>
                  <a:srgbClr val="000000"/>
                </a:solidFill>
                <a:latin typeface="Gill Sans"/>
                <a:ea typeface="Gill Sans"/>
                <a:cs typeface="Gill Sans"/>
                <a:sym typeface="Gill Sans"/>
              </a:defRPr>
            </a:lvl1pPr>
          </a:lstStyle>
          <a:p>
            <a:r>
              <a:t>Title Text</a:t>
            </a:r>
          </a:p>
        </p:txBody>
      </p:sp>
      <p:sp>
        <p:nvSpPr>
          <p:cNvPr id="351" name="Body Level One…"/>
          <p:cNvSpPr txBox="1">
            <a:spLocks noGrp="1"/>
          </p:cNvSpPr>
          <p:nvPr>
            <p:ph type="body" idx="1"/>
          </p:nvPr>
        </p:nvSpPr>
        <p:spPr>
          <a:xfrm>
            <a:off x="1739900" y="3898900"/>
            <a:ext cx="20904200" cy="8547100"/>
          </a:xfrm>
          <a:prstGeom prst="rect">
            <a:avLst/>
          </a:prstGeom>
          <a:ln w="25400"/>
        </p:spPr>
        <p:txBody>
          <a:bodyPr lIns="50800" tIns="50800" rIns="50800" bIns="50800" numCol="2" spcCol="1045210">
            <a:noAutofit/>
          </a:bodyPr>
          <a:lstStyle>
            <a:lvl1pPr marL="982738" indent="-665238" defTabSz="825500">
              <a:lnSpc>
                <a:spcPct val="100000"/>
              </a:lnSpc>
              <a:spcBef>
                <a:spcPts val="5200"/>
              </a:spcBef>
              <a:buSzPct val="171000"/>
              <a:buChar char="•"/>
              <a:defRPr sz="4000">
                <a:latin typeface="Gill Sans"/>
                <a:ea typeface="Gill Sans"/>
                <a:cs typeface="Gill Sans"/>
                <a:sym typeface="Gill Sans"/>
              </a:defRPr>
            </a:lvl1pPr>
            <a:lvl2pPr marL="1427238" indent="-665238" defTabSz="825500">
              <a:lnSpc>
                <a:spcPct val="100000"/>
              </a:lnSpc>
              <a:spcBef>
                <a:spcPts val="5200"/>
              </a:spcBef>
              <a:buSzPct val="171000"/>
              <a:defRPr sz="4000">
                <a:latin typeface="Gill Sans"/>
                <a:ea typeface="Gill Sans"/>
                <a:cs typeface="Gill Sans"/>
                <a:sym typeface="Gill Sans"/>
              </a:defRPr>
            </a:lvl2pPr>
            <a:lvl3pPr marL="1871738" indent="-665238" defTabSz="825500">
              <a:lnSpc>
                <a:spcPct val="100000"/>
              </a:lnSpc>
              <a:spcBef>
                <a:spcPts val="5200"/>
              </a:spcBef>
              <a:buSzPct val="171000"/>
              <a:buChar char="•"/>
              <a:defRPr sz="4000">
                <a:latin typeface="Gill Sans"/>
                <a:ea typeface="Gill Sans"/>
                <a:cs typeface="Gill Sans"/>
                <a:sym typeface="Gill Sans"/>
              </a:defRPr>
            </a:lvl3pPr>
            <a:lvl4pPr marL="2316238" indent="-665238" defTabSz="825500">
              <a:lnSpc>
                <a:spcPct val="100000"/>
              </a:lnSpc>
              <a:spcBef>
                <a:spcPts val="5200"/>
              </a:spcBef>
              <a:buSzPct val="171000"/>
              <a:defRPr sz="4000">
                <a:latin typeface="Gill Sans"/>
                <a:ea typeface="Gill Sans"/>
                <a:cs typeface="Gill Sans"/>
                <a:sym typeface="Gill Sans"/>
              </a:defRPr>
            </a:lvl4pPr>
            <a:lvl5pPr marL="2760738" indent="-665238" defTabSz="825500">
              <a:lnSpc>
                <a:spcPct val="100000"/>
              </a:lnSpc>
              <a:spcBef>
                <a:spcPts val="5200"/>
              </a:spcBef>
              <a:buSzPct val="171000"/>
              <a:buChar char="•"/>
              <a:defRPr sz="40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xfrm>
            <a:off x="11969750" y="13093700"/>
            <a:ext cx="419100" cy="457200"/>
          </a:xfrm>
          <a:prstGeom prst="rect">
            <a:avLst/>
          </a:prstGeom>
          <a:ln w="25400"/>
        </p:spPr>
        <p:txBody>
          <a:bodyPr lIns="50800" tIns="50800" rIns="50800" bIns="50800" anchor="t"/>
          <a:lstStyle>
            <a:lvl1pPr algn="ctr" defTabSz="825500">
              <a:defRPr sz="2400" b="0">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Section Break Corpora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4270247" y="4700015"/>
            <a:ext cx="15873986" cy="4315969"/>
          </a:xfrm>
          <a:prstGeom prst="rect">
            <a:avLst/>
          </a:prstGeom>
        </p:spPr>
        <p:txBody>
          <a:bodyPr anchor="ctr"/>
          <a:lstStyle>
            <a:lvl1pPr algn="ctr">
              <a:defRPr sz="9600">
                <a:solidFill>
                  <a:srgbClr val="FFFFFF"/>
                </a:solidFill>
                <a:latin typeface="DolbyGustan-Light"/>
                <a:ea typeface="DolbyGustan-Light"/>
                <a:cs typeface="DolbyGustan-Light"/>
                <a:sym typeface="DolbyGustan-Light"/>
              </a:defRPr>
            </a:lvl1pPr>
          </a:lstStyle>
          <a:p>
            <a:r>
              <a:t>Title Text</a:t>
            </a:r>
          </a:p>
        </p:txBody>
      </p:sp>
      <p:sp>
        <p:nvSpPr>
          <p:cNvPr id="360" name="Body Level One…"/>
          <p:cNvSpPr txBox="1">
            <a:spLocks noGrp="1"/>
          </p:cNvSpPr>
          <p:nvPr>
            <p:ph type="body" sz="quarter" idx="1"/>
          </p:nvPr>
        </p:nvSpPr>
        <p:spPr>
          <a:xfrm>
            <a:off x="8229600" y="9144000"/>
            <a:ext cx="7863841" cy="3657600"/>
          </a:xfrm>
          <a:prstGeom prst="rect">
            <a:avLst/>
          </a:prstGeom>
        </p:spPr>
        <p:txBody>
          <a:bodyPr/>
          <a:lstStyle>
            <a:lvl1pPr algn="ctr">
              <a:lnSpc>
                <a:spcPct val="120000"/>
              </a:lnSpc>
              <a:spcBef>
                <a:spcPts val="1800"/>
              </a:spcBef>
              <a:defRPr>
                <a:solidFill>
                  <a:srgbClr val="FFFFFF"/>
                </a:solidFill>
              </a:defRPr>
            </a:lvl1pPr>
            <a:lvl2pPr marL="0" indent="0" algn="ctr">
              <a:lnSpc>
                <a:spcPct val="120000"/>
              </a:lnSpc>
              <a:spcBef>
                <a:spcPts val="1800"/>
              </a:spcBef>
              <a:buSzTx/>
              <a:buNone/>
              <a:defRPr>
                <a:solidFill>
                  <a:srgbClr val="FFFFFF"/>
                </a:solidFill>
              </a:defRPr>
            </a:lvl2pPr>
            <a:lvl3pPr marL="0" indent="0" algn="ctr">
              <a:lnSpc>
                <a:spcPct val="120000"/>
              </a:lnSpc>
              <a:spcBef>
                <a:spcPts val="1800"/>
              </a:spcBef>
              <a:buSzTx/>
              <a:buNone/>
              <a:defRPr>
                <a:solidFill>
                  <a:srgbClr val="FFFFFF"/>
                </a:solidFill>
              </a:defRPr>
            </a:lvl3pPr>
            <a:lvl4pPr marL="0" indent="0" algn="ctr">
              <a:lnSpc>
                <a:spcPct val="120000"/>
              </a:lnSpc>
              <a:spcBef>
                <a:spcPts val="1800"/>
              </a:spcBef>
              <a:buSzTx/>
              <a:buNone/>
              <a:defRPr>
                <a:solidFill>
                  <a:srgbClr val="FFFFFF"/>
                </a:solidFill>
              </a:defRPr>
            </a:lvl4pPr>
            <a:lvl5pPr marL="0" indent="0" algn="ctr">
              <a:lnSpc>
                <a:spcPct val="120000"/>
              </a:lnSpc>
              <a:spcBef>
                <a:spcPts val="18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61" name="Slide Number"/>
          <p:cNvSpPr txBox="1">
            <a:spLocks noGrp="1"/>
          </p:cNvSpPr>
          <p:nvPr>
            <p:ph type="sldNum" sz="quarter" idx="2"/>
          </p:nvPr>
        </p:nvSpPr>
        <p:spPr>
          <a:xfrm>
            <a:off x="26511646" y="12915489"/>
            <a:ext cx="675641" cy="678181"/>
          </a:xfrm>
          <a:prstGeom prst="rect">
            <a:avLst/>
          </a:prstGeom>
          <a:ln w="25400"/>
        </p:spPr>
        <p:txBody>
          <a:bodyPr lIns="91439" tIns="91439" rIns="91439" bIns="91439" anchor="t"/>
          <a:lstStyle>
            <a:lvl1pPr algn="l">
              <a:defRPr sz="36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Full Screen Photo Reverse">
    <p:bg>
      <p:bgPr>
        <a:solidFill>
          <a:srgbClr val="000000"/>
        </a:solidFill>
        <a:effectLst/>
      </p:bgPr>
    </p:bg>
    <p:spTree>
      <p:nvGrpSpPr>
        <p:cNvPr id="1" name=""/>
        <p:cNvGrpSpPr/>
        <p:nvPr/>
      </p:nvGrpSpPr>
      <p:grpSpPr>
        <a:xfrm>
          <a:off x="0" y="0"/>
          <a:ext cx="0" cy="0"/>
          <a:chOff x="0" y="0"/>
          <a:chExt cx="0" cy="0"/>
        </a:xfrm>
      </p:grpSpPr>
      <p:sp>
        <p:nvSpPr>
          <p:cNvPr id="368" name="Title Text"/>
          <p:cNvSpPr txBox="1">
            <a:spLocks noGrp="1"/>
          </p:cNvSpPr>
          <p:nvPr>
            <p:ph type="title"/>
          </p:nvPr>
        </p:nvSpPr>
        <p:spPr>
          <a:xfrm>
            <a:off x="1219199" y="-1"/>
            <a:ext cx="20726401" cy="1682497"/>
          </a:xfrm>
          <a:prstGeom prst="rect">
            <a:avLst/>
          </a:prstGeom>
          <a:ln w="25400"/>
        </p:spPr>
        <p:txBody>
          <a:bodyPr/>
          <a:lstStyle>
            <a:lvl1pPr>
              <a:defRPr sz="6400">
                <a:solidFill>
                  <a:srgbClr val="FFFFFF"/>
                </a:solidFill>
                <a:latin typeface="DolbyGustan-Light"/>
                <a:ea typeface="DolbyGustan-Light"/>
                <a:cs typeface="DolbyGustan-Light"/>
                <a:sym typeface="DolbyGustan-Light"/>
              </a:defRPr>
            </a:lvl1pPr>
          </a:lstStyle>
          <a:p>
            <a:r>
              <a:t>Title Text</a:t>
            </a:r>
          </a:p>
        </p:txBody>
      </p:sp>
      <p:sp>
        <p:nvSpPr>
          <p:cNvPr id="369" name="Slide Number"/>
          <p:cNvSpPr txBox="1">
            <a:spLocks noGrp="1"/>
          </p:cNvSpPr>
          <p:nvPr>
            <p:ph type="sldNum" sz="quarter" idx="2"/>
          </p:nvPr>
        </p:nvSpPr>
        <p:spPr>
          <a:xfrm>
            <a:off x="22998328" y="12947904"/>
            <a:ext cx="166472" cy="165101"/>
          </a:xfrm>
          <a:prstGeom prst="rect">
            <a:avLst/>
          </a:prstGeom>
          <a:ln w="25400"/>
        </p:spPr>
        <p:txBody>
          <a:bodyPr anchor="t"/>
          <a:lstStyle>
            <a:lvl1pPr>
              <a:defRPr sz="1200" b="0">
                <a:solidFill>
                  <a:srgbClr val="FFFFFF"/>
                </a:solidFill>
                <a:latin typeface="DolbyGustan-Light"/>
                <a:ea typeface="DolbyGustan-Light"/>
                <a:cs typeface="DolbyGustan-Light"/>
                <a:sym typeface="DolbyGustan-Light"/>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Vis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 name="Title Text"/>
          <p:cNvSpPr txBox="1">
            <a:spLocks noGrp="1"/>
          </p:cNvSpPr>
          <p:nvPr>
            <p:ph type="title"/>
          </p:nvPr>
        </p:nvSpPr>
        <p:spPr>
          <a:xfrm>
            <a:off x="1914524" y="2743200"/>
            <a:ext cx="12689179" cy="7040881"/>
          </a:xfrm>
          <a:prstGeom prst="rect">
            <a:avLst/>
          </a:prstGeom>
        </p:spPr>
        <p:txBody>
          <a:bodyPr anchor="ctr"/>
          <a:lstStyle>
            <a:lvl1pPr>
              <a:defRPr sz="10800">
                <a:solidFill>
                  <a:srgbClr val="FFFFFF"/>
                </a:solidFill>
              </a:defRPr>
            </a:lvl1pPr>
          </a:lstStyle>
          <a:p>
            <a:r>
              <a:t>Title Text</a:t>
            </a:r>
          </a:p>
        </p:txBody>
      </p:sp>
      <p:sp>
        <p:nvSpPr>
          <p:cNvPr id="377" name="Body Level One…"/>
          <p:cNvSpPr txBox="1">
            <a:spLocks noGrp="1"/>
          </p:cNvSpPr>
          <p:nvPr>
            <p:ph type="body" sz="quarter" idx="1"/>
          </p:nvPr>
        </p:nvSpPr>
        <p:spPr>
          <a:xfrm>
            <a:off x="1930707" y="9986951"/>
            <a:ext cx="12656809" cy="3291841"/>
          </a:xfrm>
          <a:prstGeom prst="rect">
            <a:avLst/>
          </a:prstGeom>
          <a:ln w="25400"/>
        </p:spPr>
        <p:txBody>
          <a:bodyPr/>
          <a:lstStyle>
            <a:lvl1pPr>
              <a:defRPr sz="3000">
                <a:solidFill>
                  <a:schemeClr val="accent1"/>
                </a:solidFill>
              </a:defRPr>
            </a:lvl1pPr>
            <a:lvl2pPr marL="0" indent="0">
              <a:buSzTx/>
              <a:buNone/>
              <a:defRPr sz="3000">
                <a:solidFill>
                  <a:schemeClr val="accent1"/>
                </a:solidFill>
              </a:defRPr>
            </a:lvl2pPr>
            <a:lvl3pPr marL="0" indent="0">
              <a:buSzTx/>
              <a:buNone/>
              <a:defRPr sz="3000">
                <a:solidFill>
                  <a:schemeClr val="accent1"/>
                </a:solidFill>
              </a:defRPr>
            </a:lvl3pPr>
            <a:lvl4pPr marL="0" indent="0">
              <a:buSzTx/>
              <a:buNone/>
              <a:defRPr sz="3000">
                <a:solidFill>
                  <a:schemeClr val="accent1"/>
                </a:solidFill>
              </a:defRPr>
            </a:lvl4pPr>
            <a:lvl5pPr marL="0" indent="0">
              <a:buSzTx/>
              <a:buNone/>
              <a:defRPr sz="3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pic>
        <p:nvPicPr>
          <p:cNvPr id="378" name="Picture 20" descr="Picture 20"/>
          <p:cNvPicPr>
            <a:picLocks noChangeAspect="1"/>
          </p:cNvPicPr>
          <p:nvPr/>
        </p:nvPicPr>
        <p:blipFill>
          <a:blip r:embed="rId3">
            <a:extLst/>
          </a:blip>
          <a:stretch>
            <a:fillRect/>
          </a:stretch>
        </p:blipFill>
        <p:spPr>
          <a:xfrm>
            <a:off x="1914525" y="1901951"/>
            <a:ext cx="944895" cy="665637"/>
          </a:xfrm>
          <a:prstGeom prst="rect">
            <a:avLst/>
          </a:prstGeom>
          <a:ln w="12700">
            <a:miter lim="400000"/>
          </a:ln>
        </p:spPr>
      </p:pic>
      <p:sp>
        <p:nvSpPr>
          <p:cNvPr id="379" name="Slide Number"/>
          <p:cNvSpPr txBox="1">
            <a:spLocks noGrp="1"/>
          </p:cNvSpPr>
          <p:nvPr>
            <p:ph type="sldNum" sz="quarter" idx="2"/>
          </p:nvPr>
        </p:nvSpPr>
        <p:spPr>
          <a:xfrm>
            <a:off x="11785600" y="12344400"/>
            <a:ext cx="5689600" cy="736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386" name="background.png" descr="background.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387" name="Slide Number"/>
          <p:cNvSpPr txBox="1">
            <a:spLocks noGrp="1"/>
          </p:cNvSpPr>
          <p:nvPr>
            <p:ph type="sldNum" sz="quarter" idx="2"/>
          </p:nvPr>
        </p:nvSpPr>
        <p:spPr>
          <a:xfrm>
            <a:off x="11969750" y="13093700"/>
            <a:ext cx="419100" cy="457200"/>
          </a:xfrm>
          <a:prstGeom prst="rect">
            <a:avLst/>
          </a:prstGeom>
          <a:ln w="25400"/>
        </p:spPr>
        <p:txBody>
          <a:bodyPr lIns="50800" tIns="50800" rIns="50800" bIns="50800" anchor="t"/>
          <a:lstStyle>
            <a:lvl1pPr algn="ctr" defTabSz="825500">
              <a:defRPr sz="2400" b="0">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Master #16">
    <p:spTree>
      <p:nvGrpSpPr>
        <p:cNvPr id="1" name=""/>
        <p:cNvGrpSpPr/>
        <p:nvPr/>
      </p:nvGrpSpPr>
      <p:grpSpPr>
        <a:xfrm>
          <a:off x="0" y="0"/>
          <a:ext cx="0" cy="0"/>
          <a:chOff x="0" y="0"/>
          <a:chExt cx="0" cy="0"/>
        </a:xfrm>
      </p:grpSpPr>
      <p:sp>
        <p:nvSpPr>
          <p:cNvPr id="404" name="Slide Number"/>
          <p:cNvSpPr txBox="1">
            <a:spLocks noGrp="1"/>
          </p:cNvSpPr>
          <p:nvPr>
            <p:ph type="sldNum" sz="quarter" idx="2"/>
          </p:nvPr>
        </p:nvSpPr>
        <p:spPr>
          <a:xfrm>
            <a:off x="11969750" y="13093700"/>
            <a:ext cx="419100" cy="457200"/>
          </a:xfrm>
          <a:prstGeom prst="rect">
            <a:avLst/>
          </a:prstGeom>
          <a:ln w="25400"/>
        </p:spPr>
        <p:txBody>
          <a:bodyPr lIns="50800" tIns="50800" rIns="50800" bIns="50800" anchor="t"/>
          <a:lstStyle>
            <a:lvl1pPr algn="ctr" defTabSz="825500">
              <a:defRPr sz="2400" b="0">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Whi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sz="3600"/>
            </a:lvl1pPr>
            <a:lvl2pPr>
              <a:defRPr sz="28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US" dirty="0"/>
              <a:t>CONFIDENTIAL</a:t>
            </a:r>
            <a:endParaRPr lang="en-GB" dirty="0"/>
          </a:p>
        </p:txBody>
      </p:sp>
      <p:sp>
        <p:nvSpPr>
          <p:cNvPr id="6" name="Slide Number Placeholder 5"/>
          <p:cNvSpPr>
            <a:spLocks noGrp="1"/>
          </p:cNvSpPr>
          <p:nvPr>
            <p:ph type="sldNum" sz="quarter" idx="12"/>
          </p:nvPr>
        </p:nvSpPr>
        <p:spPr>
          <a:xfrm>
            <a:off x="23100570" y="12868431"/>
            <a:ext cx="344646" cy="276999"/>
          </a:xfrm>
        </p:spPr>
        <p:txBody>
          <a:bodyPr/>
          <a:lstStyle/>
          <a:p>
            <a:fld id="{9BB11676-3B3C-4531-A2CC-A11E03B470A8}" type="slidenum">
              <a:rPr lang="en-GB" smtClean="0"/>
              <a:t>‹#›</a:t>
            </a:fld>
            <a:endParaRPr lang="en-GB"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25760" y="548641"/>
            <a:ext cx="548640" cy="387762"/>
          </a:xfrm>
          <a:prstGeom prst="rect">
            <a:avLst/>
          </a:prstGeom>
        </p:spPr>
      </p:pic>
    </p:spTree>
    <p:extLst>
      <p:ext uri="{BB962C8B-B14F-4D97-AF65-F5344CB8AC3E}">
        <p14:creationId xmlns:p14="http://schemas.microsoft.com/office/powerpoint/2010/main" val="245826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Cinem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1914524" y="2743200"/>
            <a:ext cx="12689179" cy="7040881"/>
          </a:xfrm>
          <a:prstGeom prst="rect">
            <a:avLst/>
          </a:prstGeom>
        </p:spPr>
        <p:txBody>
          <a:bodyPr anchor="ctr"/>
          <a:lstStyle>
            <a:lvl1pPr>
              <a:defRPr sz="10800">
                <a:solidFill>
                  <a:srgbClr val="FFFFFF"/>
                </a:solidFill>
                <a:latin typeface="DolbyGustan-Light"/>
                <a:ea typeface="DolbyGustan-Light"/>
                <a:cs typeface="DolbyGustan-Light"/>
                <a:sym typeface="DolbyGustan-Light"/>
              </a:defRPr>
            </a:lvl1pPr>
          </a:lstStyle>
          <a:p>
            <a:r>
              <a:t>Title Text</a:t>
            </a:r>
          </a:p>
        </p:txBody>
      </p:sp>
      <p:sp>
        <p:nvSpPr>
          <p:cNvPr id="44" name="Body Level One…"/>
          <p:cNvSpPr txBox="1">
            <a:spLocks noGrp="1"/>
          </p:cNvSpPr>
          <p:nvPr>
            <p:ph type="body" sz="quarter" idx="1"/>
          </p:nvPr>
        </p:nvSpPr>
        <p:spPr>
          <a:xfrm>
            <a:off x="1930707" y="9986951"/>
            <a:ext cx="12656809" cy="3291841"/>
          </a:xfrm>
          <a:prstGeom prst="rect">
            <a:avLst/>
          </a:prstGeom>
        </p:spPr>
        <p:txBody>
          <a:bodyPr/>
          <a:lstStyle>
            <a:lvl1pPr>
              <a:lnSpc>
                <a:spcPct val="90000"/>
              </a:lnSpc>
              <a:spcBef>
                <a:spcPts val="2000"/>
              </a:spcBef>
              <a:defRPr sz="3000">
                <a:solidFill>
                  <a:schemeClr val="accent1"/>
                </a:solidFill>
              </a:defRPr>
            </a:lvl1pPr>
            <a:lvl2pPr marL="0" indent="0">
              <a:lnSpc>
                <a:spcPct val="90000"/>
              </a:lnSpc>
              <a:spcBef>
                <a:spcPts val="2000"/>
              </a:spcBef>
              <a:buSzTx/>
              <a:buNone/>
              <a:defRPr sz="3000">
                <a:solidFill>
                  <a:schemeClr val="accent1"/>
                </a:solidFill>
              </a:defRPr>
            </a:lvl2pPr>
            <a:lvl3pPr marL="0" indent="0">
              <a:lnSpc>
                <a:spcPct val="90000"/>
              </a:lnSpc>
              <a:spcBef>
                <a:spcPts val="2000"/>
              </a:spcBef>
              <a:buSzTx/>
              <a:buNone/>
              <a:defRPr sz="3000">
                <a:solidFill>
                  <a:schemeClr val="accent1"/>
                </a:solidFill>
              </a:defRPr>
            </a:lvl3pPr>
            <a:lvl4pPr marL="0" indent="0">
              <a:lnSpc>
                <a:spcPct val="90000"/>
              </a:lnSpc>
              <a:spcBef>
                <a:spcPts val="2000"/>
              </a:spcBef>
              <a:buSzTx/>
              <a:buNone/>
              <a:defRPr sz="3000">
                <a:solidFill>
                  <a:schemeClr val="accent1"/>
                </a:solidFill>
              </a:defRPr>
            </a:lvl4pPr>
            <a:lvl5pPr marL="0" indent="0">
              <a:lnSpc>
                <a:spcPct val="90000"/>
              </a:lnSpc>
              <a:spcBef>
                <a:spcPts val="2000"/>
              </a:spcBef>
              <a:buSzTx/>
              <a:buNone/>
              <a:defRPr sz="3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pic>
        <p:nvPicPr>
          <p:cNvPr id="45" name="image2.pdf" descr="image2.pdf"/>
          <p:cNvPicPr>
            <a:picLocks noChangeAspect="1"/>
          </p:cNvPicPr>
          <p:nvPr/>
        </p:nvPicPr>
        <p:blipFill>
          <a:blip r:embed="rId3">
            <a:extLst/>
          </a:blip>
          <a:stretch>
            <a:fillRect/>
          </a:stretch>
        </p:blipFill>
        <p:spPr>
          <a:xfrm>
            <a:off x="1914525" y="1901951"/>
            <a:ext cx="944895" cy="665637"/>
          </a:xfrm>
          <a:prstGeom prst="rect">
            <a:avLst/>
          </a:prstGeom>
          <a:ln w="12700">
            <a:miter lim="400000"/>
          </a:ln>
        </p:spPr>
      </p:pic>
      <p:sp>
        <p:nvSpPr>
          <p:cNvPr id="46"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Section Break Corpora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0248" y="4700016"/>
            <a:ext cx="15873984" cy="4315968"/>
          </a:xfrm>
        </p:spPr>
        <p:txBody>
          <a:bodyPr anchor="ctr" anchorCtr="0"/>
          <a:lstStyle>
            <a:lvl1pPr algn="ctr">
              <a:defRPr sz="9600">
                <a:solidFill>
                  <a:schemeClr val="bg1"/>
                </a:solidFill>
                <a:latin typeface="+mj-lt"/>
              </a:defRPr>
            </a:lvl1pPr>
          </a:lstStyle>
          <a:p>
            <a:r>
              <a:rPr lang="en-US" dirty="0"/>
              <a:t>Click to edit Master title style</a:t>
            </a:r>
            <a:endParaRPr lang="en-GB" dirty="0"/>
          </a:p>
        </p:txBody>
      </p:sp>
      <p:sp>
        <p:nvSpPr>
          <p:cNvPr id="8" name="Text Placeholder 7"/>
          <p:cNvSpPr>
            <a:spLocks noGrp="1"/>
          </p:cNvSpPr>
          <p:nvPr>
            <p:ph type="body" sz="quarter" idx="13" hasCustomPrompt="1"/>
          </p:nvPr>
        </p:nvSpPr>
        <p:spPr>
          <a:xfrm>
            <a:off x="8229600" y="9144000"/>
            <a:ext cx="7863840" cy="3657600"/>
          </a:xfrm>
        </p:spPr>
        <p:txBody>
          <a:bodyPr/>
          <a:lstStyle>
            <a:lvl1pPr algn="ctr">
              <a:lnSpc>
                <a:spcPct val="120000"/>
              </a:lnSpc>
              <a:spcBef>
                <a:spcPts val="1800"/>
              </a:spcBef>
              <a:defRPr>
                <a:solidFill>
                  <a:schemeClr val="bg1"/>
                </a:solidFill>
              </a:defRPr>
            </a:lvl1pPr>
            <a:lvl2pPr marL="0" indent="0" algn="ctr">
              <a:lnSpc>
                <a:spcPct val="120000"/>
              </a:lnSpc>
              <a:spcBef>
                <a:spcPts val="0"/>
              </a:spcBef>
              <a:spcAft>
                <a:spcPts val="1200"/>
              </a:spcAft>
              <a:buNone/>
              <a:defRPr>
                <a:solidFill>
                  <a:schemeClr val="bg1"/>
                </a:solidFill>
              </a:defRPr>
            </a:lvl2pPr>
            <a:lvl3pPr marL="0" indent="0" algn="ctr">
              <a:lnSpc>
                <a:spcPct val="120000"/>
              </a:lnSpc>
              <a:spcBef>
                <a:spcPts val="800"/>
              </a:spcBef>
              <a:spcAft>
                <a:spcPts val="1200"/>
              </a:spcAft>
              <a:buNone/>
              <a:defRPr>
                <a:solidFill>
                  <a:schemeClr val="bg1"/>
                </a:solidFill>
              </a:defRPr>
            </a:lvl3pPr>
            <a:lvl4pPr marL="0" indent="0" algn="ctr">
              <a:lnSpc>
                <a:spcPct val="120000"/>
              </a:lnSpc>
              <a:spcBef>
                <a:spcPts val="800"/>
              </a:spcBef>
              <a:spcAft>
                <a:spcPts val="1200"/>
              </a:spcAft>
              <a:buNone/>
              <a:defRPr>
                <a:solidFill>
                  <a:schemeClr val="bg1"/>
                </a:solidFill>
              </a:defRPr>
            </a:lvl4pPr>
            <a:lvl5pPr marL="0" indent="0" algn="ctr">
              <a:lnSpc>
                <a:spcPct val="120000"/>
              </a:lnSpc>
              <a:spcBef>
                <a:spcPts val="800"/>
              </a:spcBef>
              <a:spcAft>
                <a:spcPts val="1200"/>
              </a:spcAft>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10389924"/>
      </p:ext>
    </p:extLst>
  </p:cSld>
  <p:clrMapOvr>
    <a:masterClrMapping/>
  </p:clrMapOvr>
  <p:extLst mod="1">
    <p:ext uri="{DCECCB84-F9BA-43D5-87BE-67443E8EF086}">
      <p15:sldGuideLst xmlns:p15="http://schemas.microsoft.com/office/powerpoint/2012/main">
        <p15:guide id="1" orient="horz" pos="2802">
          <p15:clr>
            <a:srgbClr val="FBAE40"/>
          </p15:clr>
        </p15:guide>
        <p15:guide id="2" orient="horz" pos="2142">
          <p15:clr>
            <a:srgbClr val="FBAE40"/>
          </p15:clr>
        </p15:guide>
        <p15:guide id="3" pos="1344">
          <p15:clr>
            <a:srgbClr val="FBAE40"/>
          </p15:clr>
        </p15:guide>
        <p15:guide id="4" pos="634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Section Break Corpora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0248" y="4700016"/>
            <a:ext cx="15873984" cy="4315968"/>
          </a:xfrm>
        </p:spPr>
        <p:txBody>
          <a:bodyPr anchor="ctr" anchorCtr="0"/>
          <a:lstStyle>
            <a:lvl1pPr algn="ctr">
              <a:defRPr sz="9600">
                <a:solidFill>
                  <a:schemeClr val="bg1"/>
                </a:solidFill>
                <a:latin typeface="+mj-lt"/>
              </a:defRPr>
            </a:lvl1pPr>
          </a:lstStyle>
          <a:p>
            <a:r>
              <a:rPr lang="en-US" dirty="0"/>
              <a:t>Click to edit Master title style</a:t>
            </a:r>
            <a:endParaRPr lang="en-GB" dirty="0"/>
          </a:p>
        </p:txBody>
      </p:sp>
      <p:sp>
        <p:nvSpPr>
          <p:cNvPr id="8" name="Text Placeholder 7"/>
          <p:cNvSpPr>
            <a:spLocks noGrp="1"/>
          </p:cNvSpPr>
          <p:nvPr>
            <p:ph type="body" sz="quarter" idx="13" hasCustomPrompt="1"/>
          </p:nvPr>
        </p:nvSpPr>
        <p:spPr>
          <a:xfrm>
            <a:off x="8229600" y="9144000"/>
            <a:ext cx="7863840" cy="3657600"/>
          </a:xfrm>
        </p:spPr>
        <p:txBody>
          <a:bodyPr/>
          <a:lstStyle>
            <a:lvl1pPr algn="ctr">
              <a:lnSpc>
                <a:spcPct val="120000"/>
              </a:lnSpc>
              <a:spcBef>
                <a:spcPts val="1800"/>
              </a:spcBef>
              <a:defRPr>
                <a:solidFill>
                  <a:schemeClr val="bg1"/>
                </a:solidFill>
              </a:defRPr>
            </a:lvl1pPr>
            <a:lvl2pPr marL="0" indent="0" algn="ctr">
              <a:lnSpc>
                <a:spcPct val="120000"/>
              </a:lnSpc>
              <a:spcBef>
                <a:spcPts val="0"/>
              </a:spcBef>
              <a:spcAft>
                <a:spcPts val="1200"/>
              </a:spcAft>
              <a:buNone/>
              <a:defRPr>
                <a:solidFill>
                  <a:schemeClr val="bg1"/>
                </a:solidFill>
              </a:defRPr>
            </a:lvl2pPr>
            <a:lvl3pPr marL="0" indent="0" algn="ctr">
              <a:lnSpc>
                <a:spcPct val="120000"/>
              </a:lnSpc>
              <a:spcBef>
                <a:spcPts val="800"/>
              </a:spcBef>
              <a:spcAft>
                <a:spcPts val="1200"/>
              </a:spcAft>
              <a:buNone/>
              <a:defRPr>
                <a:solidFill>
                  <a:schemeClr val="bg1"/>
                </a:solidFill>
              </a:defRPr>
            </a:lvl3pPr>
            <a:lvl4pPr marL="0" indent="0" algn="ctr">
              <a:lnSpc>
                <a:spcPct val="120000"/>
              </a:lnSpc>
              <a:spcBef>
                <a:spcPts val="800"/>
              </a:spcBef>
              <a:spcAft>
                <a:spcPts val="1200"/>
              </a:spcAft>
              <a:buNone/>
              <a:defRPr>
                <a:solidFill>
                  <a:schemeClr val="bg1"/>
                </a:solidFill>
              </a:defRPr>
            </a:lvl4pPr>
            <a:lvl5pPr marL="0" indent="0" algn="ctr">
              <a:lnSpc>
                <a:spcPct val="120000"/>
              </a:lnSpc>
              <a:spcBef>
                <a:spcPts val="800"/>
              </a:spcBef>
              <a:spcAft>
                <a:spcPts val="1200"/>
              </a:spcAft>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34990128"/>
      </p:ext>
    </p:extLst>
  </p:cSld>
  <p:clrMapOvr>
    <a:masterClrMapping/>
  </p:clrMapOvr>
  <p:extLst mod="1">
    <p:ext uri="{DCECCB84-F9BA-43D5-87BE-67443E8EF086}">
      <p15:sldGuideLst xmlns:p15="http://schemas.microsoft.com/office/powerpoint/2012/main">
        <p15:guide id="1" orient="horz" pos="2802">
          <p15:clr>
            <a:srgbClr val="FBAE40"/>
          </p15:clr>
        </p15:guide>
        <p15:guide id="2" orient="horz" pos="2142">
          <p15:clr>
            <a:srgbClr val="FBAE40"/>
          </p15:clr>
        </p15:guide>
        <p15:guide id="3" pos="1344">
          <p15:clr>
            <a:srgbClr val="FBAE40"/>
          </p15:clr>
        </p15:guide>
        <p15:guide id="4" pos="634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Full Screen Phot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20726400" cy="1682496"/>
          </a:xfrm>
        </p:spPr>
        <p:txBody>
          <a:bodyPr tIns="365760" anchor="t" anchorCtr="0"/>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908564199"/>
      </p:ext>
    </p:extLst>
  </p:cSld>
  <p:clrMapOvr>
    <a:masterClrMapping/>
  </p:clrMapOvr>
  <p:extLst mod="1">
    <p:ext uri="{DCECCB84-F9BA-43D5-87BE-67443E8EF086}">
      <p15:sldGuideLst xmlns:p15="http://schemas.microsoft.com/office/powerpoint/2012/main">
        <p15:guide id="1" orient="horz" pos="398">
          <p15:clr>
            <a:srgbClr val="FBAE40"/>
          </p15:clr>
        </p15:guide>
        <p15:guide id="2" pos="288">
          <p15:clr>
            <a:srgbClr val="FBAE40"/>
          </p15:clr>
        </p15:guide>
        <p15:guide id="3" pos="51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udi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914524" y="2743200"/>
            <a:ext cx="12689179" cy="7040881"/>
          </a:xfrm>
          <a:prstGeom prst="rect">
            <a:avLst/>
          </a:prstGeom>
        </p:spPr>
        <p:txBody>
          <a:bodyPr anchor="ctr"/>
          <a:lstStyle>
            <a:lvl1pPr>
              <a:defRPr sz="10800">
                <a:solidFill>
                  <a:srgbClr val="FFFFFF"/>
                </a:solidFill>
                <a:latin typeface="DolbyGustan-Light"/>
                <a:ea typeface="DolbyGustan-Light"/>
                <a:cs typeface="DolbyGustan-Light"/>
                <a:sym typeface="DolbyGustan-Light"/>
              </a:defRPr>
            </a:lvl1pPr>
          </a:lstStyle>
          <a:p>
            <a:r>
              <a:t>Title Text</a:t>
            </a:r>
          </a:p>
        </p:txBody>
      </p:sp>
      <p:sp>
        <p:nvSpPr>
          <p:cNvPr id="54" name="Body Level One…"/>
          <p:cNvSpPr txBox="1">
            <a:spLocks noGrp="1"/>
          </p:cNvSpPr>
          <p:nvPr>
            <p:ph type="body" sz="quarter" idx="1"/>
          </p:nvPr>
        </p:nvSpPr>
        <p:spPr>
          <a:xfrm>
            <a:off x="1930707" y="9986951"/>
            <a:ext cx="12656809" cy="3291841"/>
          </a:xfrm>
          <a:prstGeom prst="rect">
            <a:avLst/>
          </a:prstGeom>
        </p:spPr>
        <p:txBody>
          <a:bodyPr/>
          <a:lstStyle>
            <a:lvl1pPr>
              <a:lnSpc>
                <a:spcPct val="90000"/>
              </a:lnSpc>
              <a:spcBef>
                <a:spcPts val="2000"/>
              </a:spcBef>
              <a:defRPr sz="3000">
                <a:solidFill>
                  <a:schemeClr val="accent1"/>
                </a:solidFill>
              </a:defRPr>
            </a:lvl1pPr>
            <a:lvl2pPr marL="0" indent="0">
              <a:lnSpc>
                <a:spcPct val="90000"/>
              </a:lnSpc>
              <a:spcBef>
                <a:spcPts val="2000"/>
              </a:spcBef>
              <a:buSzTx/>
              <a:buNone/>
              <a:defRPr sz="3000">
                <a:solidFill>
                  <a:schemeClr val="accent1"/>
                </a:solidFill>
              </a:defRPr>
            </a:lvl2pPr>
            <a:lvl3pPr marL="0" indent="0">
              <a:lnSpc>
                <a:spcPct val="90000"/>
              </a:lnSpc>
              <a:spcBef>
                <a:spcPts val="2000"/>
              </a:spcBef>
              <a:buSzTx/>
              <a:buNone/>
              <a:defRPr sz="3000">
                <a:solidFill>
                  <a:schemeClr val="accent1"/>
                </a:solidFill>
              </a:defRPr>
            </a:lvl3pPr>
            <a:lvl4pPr marL="0" indent="0">
              <a:lnSpc>
                <a:spcPct val="90000"/>
              </a:lnSpc>
              <a:spcBef>
                <a:spcPts val="2000"/>
              </a:spcBef>
              <a:buSzTx/>
              <a:buNone/>
              <a:defRPr sz="3000">
                <a:solidFill>
                  <a:schemeClr val="accent1"/>
                </a:solidFill>
              </a:defRPr>
            </a:lvl4pPr>
            <a:lvl5pPr marL="0" indent="0">
              <a:lnSpc>
                <a:spcPct val="90000"/>
              </a:lnSpc>
              <a:spcBef>
                <a:spcPts val="2000"/>
              </a:spcBef>
              <a:buSzTx/>
              <a:buNone/>
              <a:defRPr sz="3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pic>
        <p:nvPicPr>
          <p:cNvPr id="55" name="image2.pdf" descr="image2.pdf"/>
          <p:cNvPicPr>
            <a:picLocks noChangeAspect="1"/>
          </p:cNvPicPr>
          <p:nvPr/>
        </p:nvPicPr>
        <p:blipFill>
          <a:blip r:embed="rId3">
            <a:extLst/>
          </a:blip>
          <a:stretch>
            <a:fillRect/>
          </a:stretch>
        </p:blipFill>
        <p:spPr>
          <a:xfrm>
            <a:off x="1914525" y="1901951"/>
            <a:ext cx="944895" cy="665637"/>
          </a:xfrm>
          <a:prstGeom prst="rect">
            <a:avLst/>
          </a:prstGeom>
          <a:ln w="12700">
            <a:miter lim="400000"/>
          </a:ln>
        </p:spPr>
      </p:pic>
      <p:sp>
        <p:nvSpPr>
          <p:cNvPr id="56"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Voic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Title Text"/>
          <p:cNvSpPr txBox="1">
            <a:spLocks noGrp="1"/>
          </p:cNvSpPr>
          <p:nvPr>
            <p:ph type="title"/>
          </p:nvPr>
        </p:nvSpPr>
        <p:spPr>
          <a:xfrm>
            <a:off x="1914524" y="2743200"/>
            <a:ext cx="12689179" cy="7040881"/>
          </a:xfrm>
          <a:prstGeom prst="rect">
            <a:avLst/>
          </a:prstGeom>
        </p:spPr>
        <p:txBody>
          <a:bodyPr anchor="ctr"/>
          <a:lstStyle>
            <a:lvl1pPr>
              <a:defRPr sz="10800">
                <a:solidFill>
                  <a:srgbClr val="FFFFFF"/>
                </a:solidFill>
                <a:latin typeface="DolbyGustan-Light"/>
                <a:ea typeface="DolbyGustan-Light"/>
                <a:cs typeface="DolbyGustan-Light"/>
                <a:sym typeface="DolbyGustan-Light"/>
              </a:defRPr>
            </a:lvl1pPr>
          </a:lstStyle>
          <a:p>
            <a:r>
              <a:t>Title Text</a:t>
            </a:r>
          </a:p>
        </p:txBody>
      </p:sp>
      <p:sp>
        <p:nvSpPr>
          <p:cNvPr id="64" name="Body Level One…"/>
          <p:cNvSpPr txBox="1">
            <a:spLocks noGrp="1"/>
          </p:cNvSpPr>
          <p:nvPr>
            <p:ph type="body" sz="quarter" idx="1"/>
          </p:nvPr>
        </p:nvSpPr>
        <p:spPr>
          <a:xfrm>
            <a:off x="1930707" y="9986951"/>
            <a:ext cx="12656809" cy="3291841"/>
          </a:xfrm>
          <a:prstGeom prst="rect">
            <a:avLst/>
          </a:prstGeom>
        </p:spPr>
        <p:txBody>
          <a:bodyPr/>
          <a:lstStyle>
            <a:lvl1pPr>
              <a:lnSpc>
                <a:spcPct val="90000"/>
              </a:lnSpc>
              <a:spcBef>
                <a:spcPts val="2000"/>
              </a:spcBef>
              <a:defRPr sz="3000">
                <a:solidFill>
                  <a:schemeClr val="accent1"/>
                </a:solidFill>
              </a:defRPr>
            </a:lvl1pPr>
            <a:lvl2pPr marL="0" indent="0">
              <a:lnSpc>
                <a:spcPct val="90000"/>
              </a:lnSpc>
              <a:spcBef>
                <a:spcPts val="2000"/>
              </a:spcBef>
              <a:buSzTx/>
              <a:buNone/>
              <a:defRPr sz="3000">
                <a:solidFill>
                  <a:schemeClr val="accent1"/>
                </a:solidFill>
              </a:defRPr>
            </a:lvl2pPr>
            <a:lvl3pPr marL="0" indent="0">
              <a:lnSpc>
                <a:spcPct val="90000"/>
              </a:lnSpc>
              <a:spcBef>
                <a:spcPts val="2000"/>
              </a:spcBef>
              <a:buSzTx/>
              <a:buNone/>
              <a:defRPr sz="3000">
                <a:solidFill>
                  <a:schemeClr val="accent1"/>
                </a:solidFill>
              </a:defRPr>
            </a:lvl3pPr>
            <a:lvl4pPr marL="0" indent="0">
              <a:lnSpc>
                <a:spcPct val="90000"/>
              </a:lnSpc>
              <a:spcBef>
                <a:spcPts val="2000"/>
              </a:spcBef>
              <a:buSzTx/>
              <a:buNone/>
              <a:defRPr sz="3000">
                <a:solidFill>
                  <a:schemeClr val="accent1"/>
                </a:solidFill>
              </a:defRPr>
            </a:lvl4pPr>
            <a:lvl5pPr marL="0" indent="0">
              <a:lnSpc>
                <a:spcPct val="90000"/>
              </a:lnSpc>
              <a:spcBef>
                <a:spcPts val="2000"/>
              </a:spcBef>
              <a:buSzTx/>
              <a:buNone/>
              <a:defRPr sz="3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pic>
        <p:nvPicPr>
          <p:cNvPr id="65" name="image2.pdf" descr="image2.pdf"/>
          <p:cNvPicPr>
            <a:picLocks noChangeAspect="1"/>
          </p:cNvPicPr>
          <p:nvPr/>
        </p:nvPicPr>
        <p:blipFill>
          <a:blip r:embed="rId3">
            <a:extLst/>
          </a:blip>
          <a:stretch>
            <a:fillRect/>
          </a:stretch>
        </p:blipFill>
        <p:spPr>
          <a:xfrm>
            <a:off x="1914525" y="1901951"/>
            <a:ext cx="944895" cy="665637"/>
          </a:xfrm>
          <a:prstGeom prst="rect">
            <a:avLst/>
          </a:prstGeom>
          <a:ln w="12700">
            <a:miter lim="400000"/>
          </a:ln>
        </p:spPr>
      </p:pic>
      <p:sp>
        <p:nvSpPr>
          <p:cNvPr id="66"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Corp. Gra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14524" y="2743200"/>
            <a:ext cx="12689179" cy="7040881"/>
          </a:xfrm>
          <a:prstGeom prst="rect">
            <a:avLst/>
          </a:prstGeom>
        </p:spPr>
        <p:txBody>
          <a:bodyPr anchor="ctr"/>
          <a:lstStyle>
            <a:lvl1pPr>
              <a:defRPr sz="10800">
                <a:solidFill>
                  <a:srgbClr val="FFFFFF"/>
                </a:solidFill>
                <a:latin typeface="DolbyGustan-Light"/>
                <a:ea typeface="DolbyGustan-Light"/>
                <a:cs typeface="DolbyGustan-Light"/>
                <a:sym typeface="DolbyGustan-Light"/>
              </a:defRPr>
            </a:lvl1pPr>
          </a:lstStyle>
          <a:p>
            <a:r>
              <a:t>Title Text</a:t>
            </a:r>
          </a:p>
        </p:txBody>
      </p:sp>
      <p:sp>
        <p:nvSpPr>
          <p:cNvPr id="74" name="Body Level One…"/>
          <p:cNvSpPr txBox="1">
            <a:spLocks noGrp="1"/>
          </p:cNvSpPr>
          <p:nvPr>
            <p:ph type="body" sz="quarter" idx="1"/>
          </p:nvPr>
        </p:nvSpPr>
        <p:spPr>
          <a:xfrm>
            <a:off x="1930707" y="9986951"/>
            <a:ext cx="12656809" cy="3291841"/>
          </a:xfrm>
          <a:prstGeom prst="rect">
            <a:avLst/>
          </a:prstGeom>
        </p:spPr>
        <p:txBody>
          <a:bodyPr/>
          <a:lstStyle>
            <a:lvl1pPr>
              <a:lnSpc>
                <a:spcPct val="90000"/>
              </a:lnSpc>
              <a:spcBef>
                <a:spcPts val="2000"/>
              </a:spcBef>
              <a:defRPr sz="3000">
                <a:solidFill>
                  <a:schemeClr val="accent1"/>
                </a:solidFill>
              </a:defRPr>
            </a:lvl1pPr>
            <a:lvl2pPr marL="0" indent="0">
              <a:lnSpc>
                <a:spcPct val="90000"/>
              </a:lnSpc>
              <a:spcBef>
                <a:spcPts val="2000"/>
              </a:spcBef>
              <a:buSzTx/>
              <a:buNone/>
              <a:defRPr sz="3000">
                <a:solidFill>
                  <a:schemeClr val="accent1"/>
                </a:solidFill>
              </a:defRPr>
            </a:lvl2pPr>
            <a:lvl3pPr marL="0" indent="0">
              <a:lnSpc>
                <a:spcPct val="90000"/>
              </a:lnSpc>
              <a:spcBef>
                <a:spcPts val="2000"/>
              </a:spcBef>
              <a:buSzTx/>
              <a:buNone/>
              <a:defRPr sz="3000">
                <a:solidFill>
                  <a:schemeClr val="accent1"/>
                </a:solidFill>
              </a:defRPr>
            </a:lvl3pPr>
            <a:lvl4pPr marL="0" indent="0">
              <a:lnSpc>
                <a:spcPct val="90000"/>
              </a:lnSpc>
              <a:spcBef>
                <a:spcPts val="2000"/>
              </a:spcBef>
              <a:buSzTx/>
              <a:buNone/>
              <a:defRPr sz="3000">
                <a:solidFill>
                  <a:schemeClr val="accent1"/>
                </a:solidFill>
              </a:defRPr>
            </a:lvl4pPr>
            <a:lvl5pPr marL="0" indent="0">
              <a:lnSpc>
                <a:spcPct val="90000"/>
              </a:lnSpc>
              <a:spcBef>
                <a:spcPts val="2000"/>
              </a:spcBef>
              <a:buSzTx/>
              <a:buNone/>
              <a:defRPr sz="3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pic>
        <p:nvPicPr>
          <p:cNvPr id="75" name="image2.pdf" descr="image2.pdf"/>
          <p:cNvPicPr>
            <a:picLocks noChangeAspect="1"/>
          </p:cNvPicPr>
          <p:nvPr/>
        </p:nvPicPr>
        <p:blipFill>
          <a:blip r:embed="rId3">
            <a:extLst/>
          </a:blip>
          <a:stretch>
            <a:fillRect/>
          </a:stretch>
        </p:blipFill>
        <p:spPr>
          <a:xfrm>
            <a:off x="1914525" y="1901951"/>
            <a:ext cx="944895" cy="665637"/>
          </a:xfrm>
          <a:prstGeom prst="rect">
            <a:avLst/>
          </a:prstGeom>
          <a:ln w="12700">
            <a:miter lim="400000"/>
          </a:ln>
        </p:spPr>
      </p:pic>
      <p:sp>
        <p:nvSpPr>
          <p:cNvPr id="76" name="Slide Number"/>
          <p:cNvSpPr txBox="1">
            <a:spLocks noGrp="1"/>
          </p:cNvSpPr>
          <p:nvPr>
            <p:ph type="sldNum" sz="quarter" idx="2"/>
          </p:nvPr>
        </p:nvSpPr>
        <p:spPr>
          <a:xfrm>
            <a:off x="11785600" y="11976100"/>
            <a:ext cx="5689600" cy="7366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nd Content Black">
    <p:bg>
      <p:bgPr>
        <a:solidFill>
          <a:srgbClr val="000000"/>
        </a:solidFill>
        <a:effectLst/>
      </p:bgPr>
    </p:bg>
    <p:spTree>
      <p:nvGrpSpPr>
        <p:cNvPr id="1" name=""/>
        <p:cNvGrpSpPr/>
        <p:nvPr/>
      </p:nvGrpSpPr>
      <p:grpSpPr>
        <a:xfrm>
          <a:off x="0" y="0"/>
          <a:ext cx="0" cy="0"/>
          <a:chOff x="0" y="0"/>
          <a:chExt cx="0" cy="0"/>
        </a:xfrm>
      </p:grpSpPr>
      <p:sp>
        <p:nvSpPr>
          <p:cNvPr id="92" name="© 2016-17 DOLBY LABORATORIES, INC."/>
          <p:cNvSpPr txBox="1"/>
          <p:nvPr/>
        </p:nvSpPr>
        <p:spPr>
          <a:xfrm>
            <a:off x="19715936" y="12927454"/>
            <a:ext cx="2778304" cy="1651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1200" b="1">
                <a:solidFill>
                  <a:srgbClr val="939598"/>
                </a:solidFill>
              </a:defRPr>
            </a:lvl1pPr>
          </a:lstStyle>
          <a:p>
            <a:r>
              <a:t>© 2016-17 DOLBY LABORATORIES, INC.</a:t>
            </a:r>
          </a:p>
        </p:txBody>
      </p:sp>
      <p:sp>
        <p:nvSpPr>
          <p:cNvPr id="93" name="Title Text"/>
          <p:cNvSpPr txBox="1">
            <a:spLocks noGrp="1"/>
          </p:cNvSpPr>
          <p:nvPr>
            <p:ph type="title"/>
          </p:nvPr>
        </p:nvSpPr>
        <p:spPr>
          <a:prstGeom prst="rect">
            <a:avLst/>
          </a:prstGeom>
        </p:spPr>
        <p:txBody>
          <a:bodyPr/>
          <a:lstStyle/>
          <a:p>
            <a:r>
              <a:t>Title Text</a:t>
            </a:r>
          </a:p>
        </p:txBody>
      </p:sp>
      <p:sp>
        <p:nvSpPr>
          <p:cNvPr id="94" name="Body Level One…"/>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96" name="image2.pdf" descr="image2.pdf"/>
          <p:cNvPicPr>
            <a:picLocks noChangeAspect="1"/>
          </p:cNvPicPr>
          <p:nvPr/>
        </p:nvPicPr>
        <p:blipFill>
          <a:blip r:embed="rId2">
            <a:extLst/>
          </a:blip>
          <a:stretch>
            <a:fillRect/>
          </a:stretch>
        </p:blipFill>
        <p:spPr>
          <a:xfrm>
            <a:off x="23225760" y="548640"/>
            <a:ext cx="546027" cy="384651"/>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Half Imag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3" name="© 2016-17 DOLBY LABORATORIES, INC."/>
          <p:cNvSpPr txBox="1"/>
          <p:nvPr/>
        </p:nvSpPr>
        <p:spPr>
          <a:xfrm>
            <a:off x="19715936" y="12927454"/>
            <a:ext cx="2778304" cy="1651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1200" b="1">
                <a:solidFill>
                  <a:srgbClr val="939598"/>
                </a:solidFill>
              </a:defRPr>
            </a:lvl1pPr>
          </a:lstStyle>
          <a:p>
            <a:r>
              <a:t>© 2016-17 DOLBY LABORATORIES, INC.</a:t>
            </a:r>
          </a:p>
        </p:txBody>
      </p:sp>
      <p:sp>
        <p:nvSpPr>
          <p:cNvPr id="104" name="Image"/>
          <p:cNvSpPr>
            <a:spLocks noGrp="1"/>
          </p:cNvSpPr>
          <p:nvPr>
            <p:ph type="pic" idx="13"/>
          </p:nvPr>
        </p:nvSpPr>
        <p:spPr>
          <a:xfrm>
            <a:off x="12178451" y="-18289"/>
            <a:ext cx="12216385" cy="13752578"/>
          </a:xfrm>
          <a:prstGeom prst="rect">
            <a:avLst/>
          </a:prstGeom>
        </p:spPr>
        <p:txBody>
          <a:bodyPr lIns="91439" tIns="45719" rIns="91439" bIns="45719">
            <a:noAutofit/>
          </a:bodyPr>
          <a:lstStyle/>
          <a:p>
            <a:endParaRPr/>
          </a:p>
        </p:txBody>
      </p:sp>
      <p:sp>
        <p:nvSpPr>
          <p:cNvPr id="105" name="Title Text"/>
          <p:cNvSpPr txBox="1">
            <a:spLocks noGrp="1"/>
          </p:cNvSpPr>
          <p:nvPr>
            <p:ph type="title"/>
          </p:nvPr>
        </p:nvSpPr>
        <p:spPr>
          <a:xfrm>
            <a:off x="1920238" y="1645920"/>
            <a:ext cx="9400032" cy="2743201"/>
          </a:xfrm>
          <a:prstGeom prst="rect">
            <a:avLst/>
          </a:prstGeom>
        </p:spPr>
        <p:txBody>
          <a:bodyPr/>
          <a:lstStyle/>
          <a:p>
            <a:r>
              <a:t>Title Text</a:t>
            </a:r>
          </a:p>
        </p:txBody>
      </p:sp>
      <p:sp>
        <p:nvSpPr>
          <p:cNvPr id="106" name="Body Level One…"/>
          <p:cNvSpPr txBox="1">
            <a:spLocks noGrp="1"/>
          </p:cNvSpPr>
          <p:nvPr>
            <p:ph type="body" sz="half" idx="1"/>
          </p:nvPr>
        </p:nvSpPr>
        <p:spPr>
          <a:xfrm>
            <a:off x="1920239" y="3438144"/>
            <a:ext cx="9400033" cy="804672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8" name="Rectangle"/>
          <p:cNvSpPr>
            <a:spLocks noGrp="1"/>
          </p:cNvSpPr>
          <p:nvPr>
            <p:ph type="body" sz="quarter" idx="14"/>
          </p:nvPr>
        </p:nvSpPr>
        <p:spPr>
          <a:xfrm>
            <a:off x="12462933" y="12929240"/>
            <a:ext cx="4572001" cy="182881"/>
          </a:xfrm>
          <a:prstGeom prst="rect">
            <a:avLst/>
          </a:prstGeom>
        </p:spPr>
        <p:txBody>
          <a:bodyPr/>
          <a:lstStyle/>
          <a:p>
            <a:pPr>
              <a:defRPr sz="1400">
                <a:solidFill>
                  <a:srgbClr val="FFFFFF"/>
                </a:solidFill>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 2016-17 DOLBY LABORATORIES, INC."/>
          <p:cNvSpPr txBox="1"/>
          <p:nvPr/>
        </p:nvSpPr>
        <p:spPr>
          <a:xfrm>
            <a:off x="19715936" y="12927454"/>
            <a:ext cx="2778304" cy="1651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1200" b="1">
                <a:solidFill>
                  <a:srgbClr val="939598"/>
                </a:solidFill>
              </a:defRPr>
            </a:lvl1pPr>
          </a:lstStyle>
          <a:p>
            <a:r>
              <a:t>© 2016-17 DOLBY LABORATORIES, INC.</a:t>
            </a:r>
          </a:p>
        </p:txBody>
      </p:sp>
      <p:sp>
        <p:nvSpPr>
          <p:cNvPr id="3" name="Title Text"/>
          <p:cNvSpPr txBox="1">
            <a:spLocks noGrp="1"/>
          </p:cNvSpPr>
          <p:nvPr>
            <p:ph type="title"/>
          </p:nvPr>
        </p:nvSpPr>
        <p:spPr>
          <a:xfrm>
            <a:off x="1920238" y="1645920"/>
            <a:ext cx="20574001" cy="1828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Title Text</a:t>
            </a:r>
          </a:p>
        </p:txBody>
      </p:sp>
      <p:sp>
        <p:nvSpPr>
          <p:cNvPr id="4" name="Body Level One…"/>
          <p:cNvSpPr txBox="1">
            <a:spLocks noGrp="1"/>
          </p:cNvSpPr>
          <p:nvPr>
            <p:ph type="body" idx="1"/>
          </p:nvPr>
        </p:nvSpPr>
        <p:spPr>
          <a:xfrm>
            <a:off x="1920239" y="3438144"/>
            <a:ext cx="20574001" cy="885139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173054" y="12879930"/>
            <a:ext cx="272162" cy="254001"/>
          </a:xfrm>
          <a:prstGeom prst="rect">
            <a:avLst/>
          </a:prstGeom>
          <a:ln w="12700">
            <a:miter lim="400000"/>
          </a:ln>
        </p:spPr>
        <p:txBody>
          <a:bodyPr wrap="none" lIns="0" tIns="0" rIns="0" bIns="0" anchor="ctr">
            <a:spAutoFit/>
          </a:bodyPr>
          <a:lstStyle>
            <a:lvl1pPr algn="r">
              <a:defRPr sz="1800" b="1">
                <a:solidFill>
                  <a:srgbClr val="888888"/>
                </a:solidFill>
              </a:defRPr>
            </a:lvl1pPr>
          </a:lstStyle>
          <a:p>
            <a:fld id="{86CB4B4D-7CA3-9044-876B-883B54F8677D}" type="slidenum">
              <a:t>‹#›</a:t>
            </a:fld>
            <a:endParaRPr/>
          </a:p>
        </p:txBody>
      </p:sp>
      <p:pic>
        <p:nvPicPr>
          <p:cNvPr id="6" name="image9.pdf" descr="image9.pdf"/>
          <p:cNvPicPr>
            <a:picLocks noChangeAspect="1"/>
          </p:cNvPicPr>
          <p:nvPr/>
        </p:nvPicPr>
        <p:blipFill>
          <a:blip r:embed="rId44">
            <a:extLst/>
          </a:blip>
          <a:stretch>
            <a:fillRect/>
          </a:stretch>
        </p:blipFill>
        <p:spPr>
          <a:xfrm>
            <a:off x="23225760" y="548640"/>
            <a:ext cx="548641" cy="387763"/>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3" r:id="rId31"/>
    <p:sldLayoutId id="2147483684" r:id="rId32"/>
    <p:sldLayoutId id="2147483685" r:id="rId33"/>
    <p:sldLayoutId id="2147483686" r:id="rId34"/>
    <p:sldLayoutId id="2147483687" r:id="rId35"/>
    <p:sldLayoutId id="2147483688" r:id="rId36"/>
    <p:sldLayoutId id="2147483689" r:id="rId37"/>
    <p:sldLayoutId id="2147483691" r:id="rId38"/>
    <p:sldLayoutId id="2147483694" r:id="rId39"/>
    <p:sldLayoutId id="2147483697" r:id="rId40"/>
    <p:sldLayoutId id="2147483698" r:id="rId41"/>
    <p:sldLayoutId id="2147483699" r:id="rId42"/>
  </p:sldLayoutIdLst>
  <p:transition spd="med"/>
  <p:txStyles>
    <p:titleStyle>
      <a:lvl1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1pPr>
      <a:lvl2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2pPr>
      <a:lvl3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3pPr>
      <a:lvl4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4pPr>
      <a:lvl5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5pPr>
      <a:lvl6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6pPr>
      <a:lvl7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7pPr>
      <a:lvl8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8pPr>
      <a:lvl9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9pPr>
    </p:titleStyle>
    <p:bodyStyle>
      <a:lvl1pPr marL="0" marR="0" indent="0" algn="l" defTabSz="1828800" rtl="0" latinLnBrk="0">
        <a:lnSpc>
          <a:spcPct val="110000"/>
        </a:lnSpc>
        <a:spcBef>
          <a:spcPts val="3200"/>
        </a:spcBef>
        <a:spcAft>
          <a:spcPts val="0"/>
        </a:spcAft>
        <a:buClrTx/>
        <a:buSzTx/>
        <a:buFontTx/>
        <a:buNone/>
        <a:tabLst/>
        <a:defRPr sz="3600" b="0" i="0" u="none" strike="noStrike" cap="none" spc="0" baseline="0">
          <a:ln>
            <a:noFill/>
          </a:ln>
          <a:solidFill>
            <a:srgbClr val="000000"/>
          </a:solidFill>
          <a:uFillTx/>
          <a:latin typeface="+mj-lt"/>
          <a:ea typeface="+mj-ea"/>
          <a:cs typeface="+mj-cs"/>
          <a:sym typeface="Dolby Gustan"/>
        </a:defRPr>
      </a:lvl1pPr>
      <a:lvl2pPr marL="890886" marR="0" indent="-470262" algn="l" defTabSz="1828800" rtl="0" latinLnBrk="0">
        <a:lnSpc>
          <a:spcPct val="110000"/>
        </a:lnSpc>
        <a:spcBef>
          <a:spcPts val="3200"/>
        </a:spcBef>
        <a:spcAft>
          <a:spcPts val="0"/>
        </a:spcAft>
        <a:buClrTx/>
        <a:buSzPct val="100000"/>
        <a:buFontTx/>
        <a:buChar char="•"/>
        <a:tabLst/>
        <a:defRPr sz="3600" b="0" i="0" u="none" strike="noStrike" cap="none" spc="0" baseline="0">
          <a:ln>
            <a:noFill/>
          </a:ln>
          <a:solidFill>
            <a:srgbClr val="000000"/>
          </a:solidFill>
          <a:uFillTx/>
          <a:latin typeface="+mj-lt"/>
          <a:ea typeface="+mj-ea"/>
          <a:cs typeface="+mj-cs"/>
          <a:sym typeface="Dolby Gustan"/>
        </a:defRPr>
      </a:lvl2pPr>
      <a:lvl3pPr marL="1160584" marR="0" indent="-557080" algn="l" defTabSz="1828800" rtl="0" latinLnBrk="0">
        <a:lnSpc>
          <a:spcPct val="110000"/>
        </a:lnSpc>
        <a:spcBef>
          <a:spcPts val="3200"/>
        </a:spcBef>
        <a:spcAft>
          <a:spcPts val="0"/>
        </a:spcAft>
        <a:buClrTx/>
        <a:buSzPct val="100000"/>
        <a:buFontTx/>
        <a:buChar char="–"/>
        <a:tabLst/>
        <a:defRPr sz="3600" b="0" i="0" u="none" strike="noStrike" cap="none" spc="0" baseline="0">
          <a:ln>
            <a:noFill/>
          </a:ln>
          <a:solidFill>
            <a:srgbClr val="000000"/>
          </a:solidFill>
          <a:uFillTx/>
          <a:latin typeface="+mj-lt"/>
          <a:ea typeface="+mj-ea"/>
          <a:cs typeface="+mj-cs"/>
          <a:sym typeface="Dolby Gustan"/>
        </a:defRPr>
      </a:lvl3pPr>
      <a:lvl4pPr marL="1361752" marR="0" indent="-557080" algn="l" defTabSz="1828800" rtl="0" latinLnBrk="0">
        <a:lnSpc>
          <a:spcPct val="110000"/>
        </a:lnSpc>
        <a:spcBef>
          <a:spcPts val="3200"/>
        </a:spcBef>
        <a:spcAft>
          <a:spcPts val="0"/>
        </a:spcAft>
        <a:buClrTx/>
        <a:buSzPct val="100000"/>
        <a:buFontTx/>
        <a:buChar char="•"/>
        <a:tabLst/>
        <a:defRPr sz="3600" b="0" i="0" u="none" strike="noStrike" cap="none" spc="0" baseline="0">
          <a:ln>
            <a:noFill/>
          </a:ln>
          <a:solidFill>
            <a:srgbClr val="000000"/>
          </a:solidFill>
          <a:uFillTx/>
          <a:latin typeface="+mj-lt"/>
          <a:ea typeface="+mj-ea"/>
          <a:cs typeface="+mj-cs"/>
          <a:sym typeface="Dolby Gustan"/>
        </a:defRPr>
      </a:lvl4pPr>
      <a:lvl5pPr marL="1562920" marR="0" indent="-557080" algn="l" defTabSz="1828800" rtl="0" latinLnBrk="0">
        <a:lnSpc>
          <a:spcPct val="110000"/>
        </a:lnSpc>
        <a:spcBef>
          <a:spcPts val="3200"/>
        </a:spcBef>
        <a:spcAft>
          <a:spcPts val="0"/>
        </a:spcAft>
        <a:buClrTx/>
        <a:buSzPct val="100000"/>
        <a:buFontTx/>
        <a:buChar char="–"/>
        <a:tabLst/>
        <a:defRPr sz="3600" b="0" i="0" u="none" strike="noStrike" cap="none" spc="0" baseline="0">
          <a:ln>
            <a:noFill/>
          </a:ln>
          <a:solidFill>
            <a:srgbClr val="000000"/>
          </a:solidFill>
          <a:uFillTx/>
          <a:latin typeface="+mj-lt"/>
          <a:ea typeface="+mj-ea"/>
          <a:cs typeface="+mj-cs"/>
          <a:sym typeface="Dolby Gustan"/>
        </a:defRPr>
      </a:lvl5pPr>
      <a:lvl6pPr marL="2743200" marR="0" indent="-457200" algn="l" defTabSz="1828800" rtl="0" latinLnBrk="0">
        <a:lnSpc>
          <a:spcPct val="110000"/>
        </a:lnSpc>
        <a:spcBef>
          <a:spcPts val="3200"/>
        </a:spcBef>
        <a:spcAft>
          <a:spcPts val="0"/>
        </a:spcAft>
        <a:buClrTx/>
        <a:buSzPct val="100000"/>
        <a:buFontTx/>
        <a:buChar char="•"/>
        <a:tabLst/>
        <a:defRPr sz="3600" b="0" i="0" u="none" strike="noStrike" cap="none" spc="0" baseline="0">
          <a:ln>
            <a:noFill/>
          </a:ln>
          <a:solidFill>
            <a:srgbClr val="000000"/>
          </a:solidFill>
          <a:uFillTx/>
          <a:latin typeface="+mj-lt"/>
          <a:ea typeface="+mj-ea"/>
          <a:cs typeface="+mj-cs"/>
          <a:sym typeface="Dolby Gustan"/>
        </a:defRPr>
      </a:lvl6pPr>
      <a:lvl7pPr marL="3200400" marR="0" indent="-457200" algn="l" defTabSz="1828800" rtl="0" latinLnBrk="0">
        <a:lnSpc>
          <a:spcPct val="110000"/>
        </a:lnSpc>
        <a:spcBef>
          <a:spcPts val="3200"/>
        </a:spcBef>
        <a:spcAft>
          <a:spcPts val="0"/>
        </a:spcAft>
        <a:buClrTx/>
        <a:buSzPct val="100000"/>
        <a:buFontTx/>
        <a:buChar char="•"/>
        <a:tabLst/>
        <a:defRPr sz="3600" b="0" i="0" u="none" strike="noStrike" cap="none" spc="0" baseline="0">
          <a:ln>
            <a:noFill/>
          </a:ln>
          <a:solidFill>
            <a:srgbClr val="000000"/>
          </a:solidFill>
          <a:uFillTx/>
          <a:latin typeface="+mj-lt"/>
          <a:ea typeface="+mj-ea"/>
          <a:cs typeface="+mj-cs"/>
          <a:sym typeface="Dolby Gustan"/>
        </a:defRPr>
      </a:lvl7pPr>
      <a:lvl8pPr marL="3657600" marR="0" indent="-457200" algn="l" defTabSz="1828800" rtl="0" latinLnBrk="0">
        <a:lnSpc>
          <a:spcPct val="110000"/>
        </a:lnSpc>
        <a:spcBef>
          <a:spcPts val="3200"/>
        </a:spcBef>
        <a:spcAft>
          <a:spcPts val="0"/>
        </a:spcAft>
        <a:buClrTx/>
        <a:buSzPct val="100000"/>
        <a:buFontTx/>
        <a:buChar char="•"/>
        <a:tabLst/>
        <a:defRPr sz="3600" b="0" i="0" u="none" strike="noStrike" cap="none" spc="0" baseline="0">
          <a:ln>
            <a:noFill/>
          </a:ln>
          <a:solidFill>
            <a:srgbClr val="000000"/>
          </a:solidFill>
          <a:uFillTx/>
          <a:latin typeface="+mj-lt"/>
          <a:ea typeface="+mj-ea"/>
          <a:cs typeface="+mj-cs"/>
          <a:sym typeface="Dolby Gustan"/>
        </a:defRPr>
      </a:lvl8pPr>
      <a:lvl9pPr marL="4114800" marR="0" indent="-457200" algn="l" defTabSz="1828800" rtl="0" latinLnBrk="0">
        <a:lnSpc>
          <a:spcPct val="110000"/>
        </a:lnSpc>
        <a:spcBef>
          <a:spcPts val="3200"/>
        </a:spcBef>
        <a:spcAft>
          <a:spcPts val="0"/>
        </a:spcAft>
        <a:buClrTx/>
        <a:buSzPct val="100000"/>
        <a:buFontTx/>
        <a:buChar char="•"/>
        <a:tabLst/>
        <a:defRPr sz="3600" b="0" i="0" u="none" strike="noStrike" cap="none" spc="0" baseline="0">
          <a:ln>
            <a:noFill/>
          </a:ln>
          <a:solidFill>
            <a:srgbClr val="000000"/>
          </a:solidFill>
          <a:uFillTx/>
          <a:latin typeface="+mj-lt"/>
          <a:ea typeface="+mj-ea"/>
          <a:cs typeface="+mj-cs"/>
          <a:sym typeface="Dolby Gustan"/>
        </a:defRPr>
      </a:lvl9pPr>
    </p:bodyStyle>
    <p:otherStyle>
      <a:lvl1pPr marL="0" marR="0" indent="0" algn="r" defTabSz="18288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Dolby Gustan"/>
        </a:defRPr>
      </a:lvl1pPr>
      <a:lvl2pPr marL="0" marR="0" indent="457200" algn="r" defTabSz="18288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Dolby Gustan"/>
        </a:defRPr>
      </a:lvl2pPr>
      <a:lvl3pPr marL="0" marR="0" indent="914400" algn="r" defTabSz="18288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Dolby Gustan"/>
        </a:defRPr>
      </a:lvl3pPr>
      <a:lvl4pPr marL="0" marR="0" indent="1371600" algn="r" defTabSz="18288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Dolby Gustan"/>
        </a:defRPr>
      </a:lvl4pPr>
      <a:lvl5pPr marL="0" marR="0" indent="1828800" algn="r" defTabSz="18288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Dolby Gustan"/>
        </a:defRPr>
      </a:lvl5pPr>
      <a:lvl6pPr marL="0" marR="0" indent="2286000" algn="r" defTabSz="18288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Dolby Gustan"/>
        </a:defRPr>
      </a:lvl6pPr>
      <a:lvl7pPr marL="0" marR="0" indent="2743200" algn="r" defTabSz="18288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Dolby Gustan"/>
        </a:defRPr>
      </a:lvl7pPr>
      <a:lvl8pPr marL="0" marR="0" indent="3200400" algn="r" defTabSz="18288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Dolby Gustan"/>
        </a:defRPr>
      </a:lvl8pPr>
      <a:lvl9pPr marL="0" marR="0" indent="3657600" algn="r" defTabSz="18288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Dolby Gustan"/>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towardsdatascience.com/whats-wrong-with-spectrograms-and-cnns-for-audio-processing-311377d7ccd"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www.jordipons.me/whats-up-with-waveform-based-vggs/" TargetMode="External"/><Relationship Id="rId5" Type="http://schemas.openxmlformats.org/officeDocument/2006/relationships/hyperlink" Target="http://www.jordipons.me/why-spectrogram-based-vggs-rock/" TargetMode="External"/><Relationship Id="rId4" Type="http://schemas.openxmlformats.org/officeDocument/2006/relationships/hyperlink" Target="http://www.jordipons.me/why-spectrogram-based-vggs-suc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34.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towardsdatascience.com/whats-wrong-with-spectrograms-and-cnns-for-audio-processing-311377d7cc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Dolby ATG…"/>
          <p:cNvSpPr txBox="1">
            <a:spLocks noGrp="1"/>
          </p:cNvSpPr>
          <p:nvPr>
            <p:ph type="ctrTitle"/>
          </p:nvPr>
        </p:nvSpPr>
        <p:spPr>
          <a:xfrm>
            <a:off x="1182560" y="2660073"/>
            <a:ext cx="16246457" cy="7040881"/>
          </a:xfrm>
          <a:prstGeom prst="rect">
            <a:avLst/>
          </a:prstGeom>
        </p:spPr>
        <p:txBody>
          <a:bodyPr>
            <a:normAutofit/>
          </a:bodyPr>
          <a:lstStyle/>
          <a:p>
            <a:pPr>
              <a:defRPr sz="7200"/>
            </a:pPr>
            <a:r>
              <a:rPr lang="en-US" sz="9600" dirty="0"/>
              <a:t>Deep Learning for Audio:</a:t>
            </a:r>
            <a:br>
              <a:rPr lang="en-US" sz="9600" dirty="0"/>
            </a:br>
            <a:r>
              <a:rPr lang="en-US" sz="8800" dirty="0">
                <a:latin typeface="+mj-lt"/>
              </a:rPr>
              <a:t>Challenges &amp; Opportunities</a:t>
            </a:r>
            <a:endParaRPr sz="9600" dirty="0">
              <a:latin typeface="+mj-lt"/>
            </a:endParaRPr>
          </a:p>
        </p:txBody>
      </p:sp>
      <p:sp>
        <p:nvSpPr>
          <p:cNvPr id="422" name="Steve Forshay, SVP Advanced Technology Group…"/>
          <p:cNvSpPr txBox="1">
            <a:spLocks noGrp="1"/>
          </p:cNvSpPr>
          <p:nvPr>
            <p:ph type="subTitle" sz="quarter" idx="1"/>
          </p:nvPr>
        </p:nvSpPr>
        <p:spPr>
          <a:xfrm>
            <a:off x="1182561" y="9986951"/>
            <a:ext cx="16495838" cy="3291841"/>
          </a:xfrm>
          <a:prstGeom prst="rect">
            <a:avLst/>
          </a:prstGeom>
        </p:spPr>
        <p:txBody>
          <a:bodyPr/>
          <a:lstStyle/>
          <a:p>
            <a:pPr defTabSz="825500">
              <a:lnSpc>
                <a:spcPct val="110000"/>
              </a:lnSpc>
              <a:spcBef>
                <a:spcPts val="0"/>
              </a:spcBef>
              <a:defRPr sz="4000">
                <a:solidFill>
                  <a:srgbClr val="FFFFFF"/>
                </a:solidFill>
                <a:latin typeface="DolbyGustan-Light"/>
                <a:ea typeface="DolbyGustan-Light"/>
                <a:cs typeface="DolbyGustan-Light"/>
                <a:sym typeface="DolbyGustan-Light"/>
              </a:defRPr>
            </a:pPr>
            <a:r>
              <a:rPr lang="en-US" sz="4800" b="1" dirty="0">
                <a:latin typeface="Dolby Gustan" pitchFamily="18" charset="77"/>
                <a:ea typeface="Dolby Gustan" pitchFamily="18" charset="77"/>
              </a:rPr>
              <a:t>Vivek Kumar, Director Applied AI,</a:t>
            </a:r>
          </a:p>
          <a:p>
            <a:pPr defTabSz="825500">
              <a:lnSpc>
                <a:spcPct val="110000"/>
              </a:lnSpc>
              <a:spcBef>
                <a:spcPts val="0"/>
              </a:spcBef>
              <a:defRPr sz="4000">
                <a:solidFill>
                  <a:srgbClr val="FFFFFF"/>
                </a:solidFill>
                <a:latin typeface="DolbyGustan-Light"/>
                <a:ea typeface="DolbyGustan-Light"/>
                <a:cs typeface="DolbyGustan-Light"/>
                <a:sym typeface="DolbyGustan-Light"/>
              </a:defRPr>
            </a:pPr>
            <a:r>
              <a:rPr lang="en-US" sz="4800" b="1" dirty="0">
                <a:latin typeface="Dolby Gustan" pitchFamily="18" charset="77"/>
                <a:ea typeface="Dolby Gustan" pitchFamily="18" charset="77"/>
              </a:rPr>
              <a:t>Dolby Laboratories</a:t>
            </a:r>
          </a:p>
          <a:p>
            <a:pPr defTabSz="825500">
              <a:lnSpc>
                <a:spcPct val="110000"/>
              </a:lnSpc>
              <a:spcBef>
                <a:spcPts val="0"/>
              </a:spcBef>
              <a:defRPr sz="4000">
                <a:solidFill>
                  <a:srgbClr val="FFFFFF"/>
                </a:solidFill>
                <a:latin typeface="DolbyGustan-Light"/>
                <a:ea typeface="DolbyGustan-Light"/>
                <a:cs typeface="DolbyGustan-Light"/>
                <a:sym typeface="DolbyGustan-Light"/>
              </a:defRPr>
            </a:pPr>
            <a:r>
              <a:rPr lang="en-US" sz="4800" b="1" dirty="0">
                <a:latin typeface="Dolby Gustan" pitchFamily="18" charset="77"/>
                <a:ea typeface="Dolby Gustan" pitchFamily="18" charset="77"/>
              </a:rPr>
              <a:t>February 28</a:t>
            </a:r>
            <a:r>
              <a:rPr sz="4800" b="1" dirty="0">
                <a:latin typeface="Dolby Gustan" pitchFamily="18" charset="77"/>
                <a:ea typeface="Dolby Gustan" pitchFamily="18" charset="77"/>
              </a:rPr>
              <a:t>, 201</a:t>
            </a:r>
            <a:r>
              <a:rPr lang="en-US" sz="4800" b="1" dirty="0">
                <a:latin typeface="Dolby Gustan" pitchFamily="18" charset="77"/>
                <a:ea typeface="Dolby Gustan" pitchFamily="18" charset="77"/>
              </a:rPr>
              <a:t>9</a:t>
            </a:r>
            <a:endParaRPr sz="4800" b="1" dirty="0">
              <a:latin typeface="Dolby Gustan" pitchFamily="18" charset="77"/>
              <a:ea typeface="Dolby Gustan" pitchFamily="18" charset="77"/>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C73B87-C8B0-3648-A455-ADF8987BA6AE}"/>
              </a:ext>
            </a:extLst>
          </p:cNvPr>
          <p:cNvSpPr>
            <a:spLocks noGrp="1"/>
          </p:cNvSpPr>
          <p:nvPr>
            <p:ph type="body" idx="1"/>
          </p:nvPr>
        </p:nvSpPr>
        <p:spPr>
          <a:xfrm>
            <a:off x="1904999" y="3986784"/>
            <a:ext cx="21396435" cy="8851393"/>
          </a:xfrm>
        </p:spPr>
        <p:txBody>
          <a:bodyPr>
            <a:noAutofit/>
          </a:bodyPr>
          <a:lstStyle/>
          <a:p>
            <a:pPr marL="420624" lvl="1" indent="0">
              <a:lnSpc>
                <a:spcPct val="100000"/>
              </a:lnSpc>
              <a:spcBef>
                <a:spcPts val="800"/>
              </a:spcBef>
              <a:buNone/>
            </a:pPr>
            <a:r>
              <a:rPr lang="en-US" sz="6000" dirty="0"/>
              <a:t>Zhu, </a:t>
            </a:r>
            <a:r>
              <a:rPr lang="en-US" sz="6000" dirty="0" err="1"/>
              <a:t>Zhenyao</a:t>
            </a:r>
            <a:r>
              <a:rPr lang="en-US" sz="6000" dirty="0"/>
              <a:t>, Jesse H. Engel, and </a:t>
            </a:r>
            <a:r>
              <a:rPr lang="en-US" sz="6000" dirty="0" err="1"/>
              <a:t>Awni</a:t>
            </a:r>
            <a:r>
              <a:rPr lang="en-US" sz="6000" dirty="0"/>
              <a:t> </a:t>
            </a:r>
            <a:r>
              <a:rPr lang="en-US" sz="6000" dirty="0" err="1"/>
              <a:t>Hannun</a:t>
            </a:r>
            <a:r>
              <a:rPr lang="en-US" sz="6000" dirty="0"/>
              <a:t>. </a:t>
            </a:r>
            <a:r>
              <a:rPr lang="en-US" sz="6000" b="1" dirty="0"/>
              <a:t>Learning multiscale features directly from waveforms</a:t>
            </a:r>
            <a:r>
              <a:rPr lang="en-US" sz="6000" dirty="0"/>
              <a:t>. (2016).</a:t>
            </a:r>
          </a:p>
          <a:p>
            <a:pPr marL="420624" lvl="1" indent="0">
              <a:lnSpc>
                <a:spcPct val="100000"/>
              </a:lnSpc>
              <a:spcBef>
                <a:spcPts val="800"/>
              </a:spcBef>
              <a:buNone/>
            </a:pPr>
            <a:endParaRPr lang="en-US" sz="6000" dirty="0"/>
          </a:p>
          <a:p>
            <a:pPr marL="420624" lvl="1" indent="0">
              <a:lnSpc>
                <a:spcPct val="100000"/>
              </a:lnSpc>
              <a:spcBef>
                <a:spcPts val="800"/>
              </a:spcBef>
              <a:buNone/>
            </a:pPr>
            <a:r>
              <a:rPr lang="en-US" sz="6000" dirty="0"/>
              <a:t>Pons, Jordi, et al. </a:t>
            </a:r>
            <a:r>
              <a:rPr lang="en-US" sz="6000" b="1" dirty="0"/>
              <a:t>End-to-end learning for music audio tagging at scale</a:t>
            </a:r>
            <a:r>
              <a:rPr lang="en-US" sz="6000" i="1" dirty="0"/>
              <a:t> </a:t>
            </a:r>
            <a:r>
              <a:rPr lang="en-US" sz="6000" dirty="0"/>
              <a:t>(2017).</a:t>
            </a:r>
          </a:p>
          <a:p>
            <a:pPr marL="420624" lvl="1" indent="0">
              <a:lnSpc>
                <a:spcPct val="100000"/>
              </a:lnSpc>
              <a:spcBef>
                <a:spcPts val="800"/>
              </a:spcBef>
              <a:buNone/>
            </a:pPr>
            <a:endParaRPr lang="en-US" sz="6000" dirty="0"/>
          </a:p>
          <a:p>
            <a:pPr marL="420624" lvl="1" indent="0">
              <a:lnSpc>
                <a:spcPct val="100000"/>
              </a:lnSpc>
              <a:spcBef>
                <a:spcPts val="800"/>
              </a:spcBef>
              <a:buNone/>
            </a:pPr>
            <a:r>
              <a:rPr lang="en-US" sz="6000" dirty="0" err="1"/>
              <a:t>Ravanelli</a:t>
            </a:r>
            <a:r>
              <a:rPr lang="en-US" sz="6000" dirty="0"/>
              <a:t>, </a:t>
            </a:r>
            <a:r>
              <a:rPr lang="en-US" sz="6000" dirty="0" err="1"/>
              <a:t>Mirco</a:t>
            </a:r>
            <a:r>
              <a:rPr lang="en-US" sz="6000" dirty="0"/>
              <a:t>, and </a:t>
            </a:r>
            <a:r>
              <a:rPr lang="en-US" sz="6000" dirty="0" err="1"/>
              <a:t>Yoshua</a:t>
            </a:r>
            <a:r>
              <a:rPr lang="en-US" sz="6000" dirty="0"/>
              <a:t> </a:t>
            </a:r>
            <a:r>
              <a:rPr lang="en-US" sz="6000" dirty="0" err="1"/>
              <a:t>Bengio</a:t>
            </a:r>
            <a:r>
              <a:rPr lang="en-US" sz="6000" dirty="0"/>
              <a:t>. </a:t>
            </a:r>
            <a:r>
              <a:rPr lang="en-US" sz="6000" b="1" dirty="0"/>
              <a:t>Speaker Recognition from raw waveform with </a:t>
            </a:r>
            <a:r>
              <a:rPr lang="en-US" sz="6000" b="1" dirty="0" err="1"/>
              <a:t>SincNet</a:t>
            </a:r>
            <a:r>
              <a:rPr lang="en-US" sz="6000" dirty="0"/>
              <a:t> (2018)</a:t>
            </a:r>
          </a:p>
          <a:p>
            <a:pPr marL="420624" lvl="1" indent="0">
              <a:lnSpc>
                <a:spcPct val="100000"/>
              </a:lnSpc>
              <a:spcBef>
                <a:spcPts val="800"/>
              </a:spcBef>
              <a:buNone/>
            </a:pPr>
            <a:endParaRPr lang="en-US" sz="6000" dirty="0"/>
          </a:p>
        </p:txBody>
      </p:sp>
      <p:sp>
        <p:nvSpPr>
          <p:cNvPr id="4" name="ATG ROLES">
            <a:extLst>
              <a:ext uri="{FF2B5EF4-FFF2-40B4-BE49-F238E27FC236}">
                <a16:creationId xmlns:a16="http://schemas.microsoft.com/office/drawing/2014/main" id="{8C6C986B-F830-E845-9387-59C2DC96B4FC}"/>
              </a:ext>
            </a:extLst>
          </p:cNvPr>
          <p:cNvSpPr txBox="1"/>
          <p:nvPr/>
        </p:nvSpPr>
        <p:spPr>
          <a:xfrm>
            <a:off x="0" y="1673272"/>
            <a:ext cx="24384000" cy="1569658"/>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defTabSz="825500">
              <a:defRPr sz="9000">
                <a:solidFill>
                  <a:schemeClr val="accent1"/>
                </a:solidFill>
                <a:latin typeface="DolbyGustan-Light"/>
                <a:ea typeface="DolbyGustan-Light"/>
                <a:cs typeface="DolbyGustan-Light"/>
                <a:sym typeface="DolbyGustan-Light"/>
              </a:defRPr>
            </a:lvl1pPr>
          </a:lstStyle>
          <a:p>
            <a:r>
              <a:rPr lang="en-US" b="1" dirty="0">
                <a:latin typeface="Dolby Gustan Extrabold" pitchFamily="18" charset="77"/>
                <a:ea typeface="Dolby Gustan Extrabold" pitchFamily="18" charset="77"/>
              </a:rPr>
              <a:t>Learning features</a:t>
            </a:r>
          </a:p>
        </p:txBody>
      </p:sp>
    </p:spTree>
    <p:extLst>
      <p:ext uri="{BB962C8B-B14F-4D97-AF65-F5344CB8AC3E}">
        <p14:creationId xmlns:p14="http://schemas.microsoft.com/office/powerpoint/2010/main" val="347194667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C73B87-C8B0-3648-A455-ADF8987BA6AE}"/>
              </a:ext>
            </a:extLst>
          </p:cNvPr>
          <p:cNvSpPr>
            <a:spLocks noGrp="1"/>
          </p:cNvSpPr>
          <p:nvPr>
            <p:ph type="body" idx="1"/>
          </p:nvPr>
        </p:nvSpPr>
        <p:spPr>
          <a:xfrm>
            <a:off x="1904999" y="3759420"/>
            <a:ext cx="20574001" cy="8851393"/>
          </a:xfrm>
        </p:spPr>
        <p:txBody>
          <a:bodyPr>
            <a:noAutofit/>
          </a:bodyPr>
          <a:lstStyle/>
          <a:p>
            <a:r>
              <a:rPr lang="en-US" sz="4800" dirty="0"/>
              <a:t>Wyse, </a:t>
            </a:r>
            <a:r>
              <a:rPr lang="en-US" sz="4800" dirty="0" err="1"/>
              <a:t>Lonce</a:t>
            </a:r>
            <a:r>
              <a:rPr lang="en-US" sz="4800" dirty="0"/>
              <a:t>. </a:t>
            </a:r>
            <a:r>
              <a:rPr lang="en-US" sz="4800" b="1" dirty="0"/>
              <a:t>Audio spectrogram representations for processing with convolutional neural networks</a:t>
            </a:r>
            <a:r>
              <a:rPr lang="en-US" sz="4800" dirty="0"/>
              <a:t>.  (2017)</a:t>
            </a:r>
          </a:p>
          <a:p>
            <a:endParaRPr lang="en-US" sz="4800" dirty="0"/>
          </a:p>
          <a:p>
            <a:pPr>
              <a:lnSpc>
                <a:spcPct val="100000"/>
              </a:lnSpc>
              <a:spcBef>
                <a:spcPts val="800"/>
              </a:spcBef>
            </a:pPr>
            <a:r>
              <a:rPr lang="en-US" sz="4800" dirty="0"/>
              <a:t>Daniel </a:t>
            </a:r>
            <a:r>
              <a:rPr lang="en-US" sz="4800" dirty="0" err="1"/>
              <a:t>Rothmann</a:t>
            </a:r>
            <a:r>
              <a:rPr lang="en-US" sz="4800" dirty="0"/>
              <a:t>, </a:t>
            </a:r>
            <a:r>
              <a:rPr lang="en-US" sz="4800" dirty="0">
                <a:solidFill>
                  <a:schemeClr val="accent1"/>
                </a:solidFill>
                <a:hlinkClick r:id="rId3">
                  <a:extLst>
                    <a:ext uri="{A12FA001-AC4F-418D-AE19-62706E023703}">
                      <ahyp:hlinkClr xmlns:ahyp="http://schemas.microsoft.com/office/drawing/2018/hyperlinkcolor" val="tx"/>
                    </a:ext>
                  </a:extLst>
                </a:hlinkClick>
              </a:rPr>
              <a:t>What’s wrong with CNNs and spectrograms for audio processing</a:t>
            </a:r>
            <a:r>
              <a:rPr lang="en-US" sz="4800" dirty="0">
                <a:solidFill>
                  <a:schemeClr val="bg1"/>
                </a:solidFill>
              </a:rPr>
              <a:t> (2018)</a:t>
            </a:r>
          </a:p>
          <a:p>
            <a:pPr>
              <a:lnSpc>
                <a:spcPct val="100000"/>
              </a:lnSpc>
              <a:spcBef>
                <a:spcPts val="800"/>
              </a:spcBef>
            </a:pPr>
            <a:endParaRPr lang="en-US" sz="4800" dirty="0">
              <a:solidFill>
                <a:schemeClr val="bg1"/>
              </a:solidFill>
            </a:endParaRPr>
          </a:p>
          <a:p>
            <a:r>
              <a:rPr lang="en-US" sz="4800" dirty="0"/>
              <a:t>Jordi Pons  (2019)</a:t>
            </a:r>
          </a:p>
          <a:p>
            <a:pPr marL="571500" indent="-571500">
              <a:spcBef>
                <a:spcPts val="800"/>
              </a:spcBef>
              <a:buFont typeface="Arial" panose="020B0604020202020204" pitchFamily="34" charset="0"/>
              <a:buChar char="•"/>
            </a:pPr>
            <a:r>
              <a:rPr lang="en-US" sz="4400" dirty="0">
                <a:solidFill>
                  <a:schemeClr val="accent1"/>
                </a:solidFill>
                <a:hlinkClick r:id="rId4">
                  <a:extLst>
                    <a:ext uri="{A12FA001-AC4F-418D-AE19-62706E023703}">
                      <ahyp:hlinkClr xmlns:ahyp="http://schemas.microsoft.com/office/drawing/2018/hyperlinkcolor" val="tx"/>
                    </a:ext>
                  </a:extLst>
                </a:hlinkClick>
              </a:rPr>
              <a:t>Why do spectrogram-based VGGs suck?</a:t>
            </a:r>
            <a:endParaRPr lang="en-US" sz="4400" dirty="0">
              <a:solidFill>
                <a:schemeClr val="accent1"/>
              </a:solidFill>
            </a:endParaRPr>
          </a:p>
          <a:p>
            <a:pPr marL="571500" indent="-571500">
              <a:spcBef>
                <a:spcPts val="800"/>
              </a:spcBef>
              <a:buFont typeface="Arial" panose="020B0604020202020204" pitchFamily="34" charset="0"/>
              <a:buChar char="•"/>
            </a:pPr>
            <a:r>
              <a:rPr lang="en-US" sz="4400" dirty="0">
                <a:solidFill>
                  <a:schemeClr val="accent1"/>
                </a:solidFill>
              </a:rPr>
              <a:t> </a:t>
            </a:r>
            <a:r>
              <a:rPr lang="en-US" sz="4400" dirty="0">
                <a:solidFill>
                  <a:schemeClr val="accent1"/>
                </a:solidFill>
                <a:hlinkClick r:id="rId5">
                  <a:extLst>
                    <a:ext uri="{A12FA001-AC4F-418D-AE19-62706E023703}">
                      <ahyp:hlinkClr xmlns:ahyp="http://schemas.microsoft.com/office/drawing/2018/hyperlinkcolor" val="tx"/>
                    </a:ext>
                  </a:extLst>
                </a:hlinkClick>
              </a:rPr>
              <a:t>Why do spectrogram-based VGGs rock?</a:t>
            </a:r>
            <a:r>
              <a:rPr lang="en-US" sz="4400" dirty="0">
                <a:solidFill>
                  <a:schemeClr val="accent1"/>
                </a:solidFill>
              </a:rPr>
              <a:t> </a:t>
            </a:r>
          </a:p>
          <a:p>
            <a:pPr marL="571500" indent="-571500">
              <a:spcBef>
                <a:spcPts val="800"/>
              </a:spcBef>
              <a:buFont typeface="Arial" panose="020B0604020202020204" pitchFamily="34" charset="0"/>
              <a:buChar char="•"/>
            </a:pPr>
            <a:r>
              <a:rPr lang="en-US" sz="4400" dirty="0">
                <a:solidFill>
                  <a:schemeClr val="accent1"/>
                </a:solidFill>
              </a:rPr>
              <a:t> </a:t>
            </a:r>
            <a:r>
              <a:rPr lang="en-US" sz="4400" dirty="0">
                <a:solidFill>
                  <a:schemeClr val="accent1"/>
                </a:solidFill>
                <a:hlinkClick r:id="rId6">
                  <a:extLst>
                    <a:ext uri="{A12FA001-AC4F-418D-AE19-62706E023703}">
                      <ahyp:hlinkClr xmlns:ahyp="http://schemas.microsoft.com/office/drawing/2018/hyperlinkcolor" val="tx"/>
                    </a:ext>
                  </a:extLst>
                </a:hlinkClick>
              </a:rPr>
              <a:t>What’s up with waveform-based VGGs?</a:t>
            </a:r>
            <a:endParaRPr lang="en-US" sz="4400" dirty="0">
              <a:solidFill>
                <a:schemeClr val="accent1"/>
              </a:solidFill>
            </a:endParaRPr>
          </a:p>
          <a:p>
            <a:pPr>
              <a:lnSpc>
                <a:spcPct val="100000"/>
              </a:lnSpc>
              <a:spcBef>
                <a:spcPts val="800"/>
              </a:spcBef>
            </a:pPr>
            <a:endParaRPr lang="en-US" dirty="0">
              <a:solidFill>
                <a:schemeClr val="bg1"/>
              </a:solidFill>
            </a:endParaRPr>
          </a:p>
        </p:txBody>
      </p:sp>
      <p:sp>
        <p:nvSpPr>
          <p:cNvPr id="4" name="ATG ROLES">
            <a:extLst>
              <a:ext uri="{FF2B5EF4-FFF2-40B4-BE49-F238E27FC236}">
                <a16:creationId xmlns:a16="http://schemas.microsoft.com/office/drawing/2014/main" id="{8C6C986B-F830-E845-9387-59C2DC96B4FC}"/>
              </a:ext>
            </a:extLst>
          </p:cNvPr>
          <p:cNvSpPr txBox="1"/>
          <p:nvPr/>
        </p:nvSpPr>
        <p:spPr>
          <a:xfrm>
            <a:off x="0" y="1673272"/>
            <a:ext cx="24384000" cy="1569658"/>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defTabSz="825500">
              <a:defRPr sz="9000">
                <a:solidFill>
                  <a:schemeClr val="accent1"/>
                </a:solidFill>
                <a:latin typeface="DolbyGustan-Light"/>
                <a:ea typeface="DolbyGustan-Light"/>
                <a:cs typeface="DolbyGustan-Light"/>
                <a:sym typeface="DolbyGustan-Light"/>
              </a:defRPr>
            </a:lvl1pPr>
          </a:lstStyle>
          <a:p>
            <a:r>
              <a:rPr lang="en-US" b="1" dirty="0">
                <a:latin typeface="Dolby Gustan Extrabold" pitchFamily="18" charset="77"/>
                <a:ea typeface="Dolby Gustan Extrabold" pitchFamily="18" charset="77"/>
              </a:rPr>
              <a:t>To learn More</a:t>
            </a:r>
          </a:p>
        </p:txBody>
      </p:sp>
    </p:spTree>
    <p:extLst>
      <p:ext uri="{BB962C8B-B14F-4D97-AF65-F5344CB8AC3E}">
        <p14:creationId xmlns:p14="http://schemas.microsoft.com/office/powerpoint/2010/main" val="419460307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image26.png" descr="image26.png"/>
          <p:cNvPicPr>
            <a:picLocks noChangeAspect="1"/>
          </p:cNvPicPr>
          <p:nvPr/>
        </p:nvPicPr>
        <p:blipFill>
          <a:blip r:embed="rId3">
            <a:alphaModFix amt="63116"/>
            <a:extLst/>
          </a:blip>
          <a:stretch>
            <a:fillRect/>
          </a:stretch>
        </p:blipFill>
        <p:spPr>
          <a:xfrm>
            <a:off x="1" y="0"/>
            <a:ext cx="24376781" cy="13716000"/>
          </a:xfrm>
          <a:prstGeom prst="rect">
            <a:avLst/>
          </a:prstGeom>
          <a:ln w="12700">
            <a:miter lim="400000"/>
          </a:ln>
        </p:spPr>
      </p:pic>
      <p:sp>
        <p:nvSpPr>
          <p:cNvPr id="9" name="ATG ROLES">
            <a:extLst>
              <a:ext uri="{FF2B5EF4-FFF2-40B4-BE49-F238E27FC236}">
                <a16:creationId xmlns:a16="http://schemas.microsoft.com/office/drawing/2014/main" id="{B864BEAF-7B9F-E145-A240-C22885F13DB8}"/>
              </a:ext>
            </a:extLst>
          </p:cNvPr>
          <p:cNvSpPr txBox="1"/>
          <p:nvPr/>
        </p:nvSpPr>
        <p:spPr>
          <a:xfrm>
            <a:off x="6877082" y="742714"/>
            <a:ext cx="10629833" cy="3724094"/>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lgn="ctr" defTabSz="825500">
              <a:defRPr sz="9000">
                <a:solidFill>
                  <a:schemeClr val="accent1"/>
                </a:solidFill>
                <a:latin typeface="DolbyGustan-Light"/>
                <a:ea typeface="DolbyGustan-Light"/>
                <a:cs typeface="DolbyGustan-Light"/>
                <a:sym typeface="DolbyGustan-Light"/>
              </a:defRPr>
            </a:lvl1pPr>
          </a:lstStyle>
          <a:p>
            <a:endParaRPr lang="en-US" sz="11500" b="1" dirty="0">
              <a:latin typeface="Dolby Gustan Extrabold" pitchFamily="18" charset="77"/>
              <a:ea typeface="Dolby Gustan Extrabold" pitchFamily="18" charset="77"/>
            </a:endParaRPr>
          </a:p>
          <a:p>
            <a:r>
              <a:rPr lang="en-US" sz="11500" b="1" dirty="0">
                <a:latin typeface="Dolby Gustan Extrabold" pitchFamily="18" charset="77"/>
                <a:ea typeface="Dolby Gustan Extrabold" pitchFamily="18" charset="77"/>
              </a:rPr>
              <a:t>We are hiring !</a:t>
            </a:r>
            <a:endParaRPr sz="11500" b="1" dirty="0">
              <a:latin typeface="Dolby Gustan Extrabold" pitchFamily="18" charset="77"/>
              <a:ea typeface="Dolby Gustan Extrabold" pitchFamily="18" charset="77"/>
            </a:endParaRPr>
          </a:p>
        </p:txBody>
      </p:sp>
      <p:sp>
        <p:nvSpPr>
          <p:cNvPr id="10" name="We advance the science  of sight and sound to create and enable spectacular experiences.">
            <a:extLst>
              <a:ext uri="{FF2B5EF4-FFF2-40B4-BE49-F238E27FC236}">
                <a16:creationId xmlns:a16="http://schemas.microsoft.com/office/drawing/2014/main" id="{B199A3E3-7F33-C44A-A7A8-5295A82DA316}"/>
              </a:ext>
            </a:extLst>
          </p:cNvPr>
          <p:cNvSpPr txBox="1">
            <a:spLocks/>
          </p:cNvSpPr>
          <p:nvPr/>
        </p:nvSpPr>
        <p:spPr>
          <a:xfrm>
            <a:off x="1361217" y="5275780"/>
            <a:ext cx="21654347" cy="7388352"/>
          </a:xfrm>
          <a:prstGeom prst="rect">
            <a:avLst/>
          </a:prstGeom>
        </p:spPr>
        <p:txBody>
          <a:bodyPr/>
          <a:lstStyle>
            <a:lvl1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1pPr>
            <a:lvl2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2pPr>
            <a:lvl3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3pPr>
            <a:lvl4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4pPr>
            <a:lvl5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5pPr>
            <a:lvl6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6pPr>
            <a:lvl7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7pPr>
            <a:lvl8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8pPr>
            <a:lvl9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9pPr>
          </a:lstStyle>
          <a:p>
            <a:pPr algn="ctr" hangingPunct="1">
              <a:lnSpc>
                <a:spcPct val="110000"/>
              </a:lnSpc>
              <a:defRPr sz="9000"/>
            </a:pPr>
            <a:r>
              <a:rPr lang="en-US" sz="9600" dirty="0">
                <a:solidFill>
                  <a:schemeClr val="bg1"/>
                </a:solidFill>
              </a:rPr>
              <a:t>Deep Learning Researchers</a:t>
            </a:r>
          </a:p>
          <a:p>
            <a:pPr algn="ctr" hangingPunct="1">
              <a:lnSpc>
                <a:spcPct val="110000"/>
              </a:lnSpc>
              <a:defRPr sz="9000"/>
            </a:pPr>
            <a:r>
              <a:rPr lang="en-US" sz="9600" dirty="0">
                <a:solidFill>
                  <a:schemeClr val="bg1"/>
                </a:solidFill>
              </a:rPr>
              <a:t>Developers &amp; Interns</a:t>
            </a:r>
          </a:p>
          <a:p>
            <a:pPr algn="ctr" hangingPunct="1">
              <a:lnSpc>
                <a:spcPct val="110000"/>
              </a:lnSpc>
              <a:defRPr sz="9000"/>
            </a:pPr>
            <a:endParaRPr lang="en-US" sz="9600" dirty="0">
              <a:solidFill>
                <a:schemeClr val="bg1"/>
              </a:solidFill>
            </a:endParaRPr>
          </a:p>
          <a:p>
            <a:pPr algn="ctr" hangingPunct="1">
              <a:lnSpc>
                <a:spcPct val="110000"/>
              </a:lnSpc>
              <a:defRPr sz="9000"/>
            </a:pPr>
            <a:r>
              <a:rPr lang="en-US" sz="9600" dirty="0" err="1">
                <a:solidFill>
                  <a:schemeClr val="bg1"/>
                </a:solidFill>
              </a:rPr>
              <a:t>dolby.com</a:t>
            </a:r>
            <a:r>
              <a:rPr lang="en-US" sz="9600" dirty="0">
                <a:solidFill>
                  <a:schemeClr val="bg1"/>
                </a:solidFill>
              </a:rPr>
              <a:t>/careers</a:t>
            </a:r>
          </a:p>
        </p:txBody>
      </p:sp>
    </p:spTree>
    <p:extLst>
      <p:ext uri="{BB962C8B-B14F-4D97-AF65-F5344CB8AC3E}">
        <p14:creationId xmlns:p14="http://schemas.microsoft.com/office/powerpoint/2010/main" val="44646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4000"/>
                    </a14:imgEffect>
                  </a14:imgLayer>
                </a14:imgProps>
              </a:ext>
              <a:ext uri="{28A0092B-C50C-407E-A947-70E740481C1C}">
                <a14:useLocalDpi xmlns:a14="http://schemas.microsoft.com/office/drawing/2010/main" val="0"/>
              </a:ext>
            </a:extLst>
          </a:blip>
          <a:srcRect r="1691"/>
          <a:stretch/>
        </p:blipFill>
        <p:spPr>
          <a:xfrm>
            <a:off x="10483857" y="-3429981"/>
            <a:ext cx="13919424" cy="10207578"/>
          </a:xfrm>
          <a:prstGeom prst="rect">
            <a:avLst/>
          </a:prstGeom>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saturation sat="122000"/>
                    </a14:imgEffect>
                  </a14:imgLayer>
                </a14:imgProps>
              </a:ext>
              <a:ext uri="{28A0092B-C50C-407E-A947-70E740481C1C}">
                <a14:useLocalDpi xmlns:a14="http://schemas.microsoft.com/office/drawing/2010/main" val="0"/>
              </a:ext>
            </a:extLst>
          </a:blip>
          <a:stretch>
            <a:fillRect/>
          </a:stretch>
        </p:blipFill>
        <p:spPr>
          <a:xfrm>
            <a:off x="1" y="-1884097"/>
            <a:ext cx="10483858" cy="17323389"/>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r="1831"/>
          <a:stretch/>
        </p:blipFill>
        <p:spPr>
          <a:xfrm>
            <a:off x="10483857" y="6474117"/>
            <a:ext cx="13919425" cy="9457545"/>
          </a:xfrm>
          <a:prstGeom prst="rect">
            <a:avLst/>
          </a:prstGeom>
        </p:spPr>
      </p:pic>
      <p:sp>
        <p:nvSpPr>
          <p:cNvPr id="2" name="Rectangle 1">
            <a:extLst>
              <a:ext uri="{FF2B5EF4-FFF2-40B4-BE49-F238E27FC236}">
                <a16:creationId xmlns:a16="http://schemas.microsoft.com/office/drawing/2014/main" id="{76541334-D623-5247-9B3D-F70F2329DBD7}"/>
              </a:ext>
            </a:extLst>
          </p:cNvPr>
          <p:cNvSpPr/>
          <p:nvPr/>
        </p:nvSpPr>
        <p:spPr>
          <a:xfrm>
            <a:off x="13494328" y="6474117"/>
            <a:ext cx="12192000" cy="1486754"/>
          </a:xfrm>
          <a:prstGeom prst="rect">
            <a:avLst/>
          </a:prstGeom>
        </p:spPr>
        <p:txBody>
          <a:bodyPr>
            <a:spAutoFit/>
          </a:bodyPr>
          <a:lstStyle/>
          <a:p>
            <a:pPr algn="ctr" hangingPunct="1">
              <a:lnSpc>
                <a:spcPct val="110000"/>
              </a:lnSpc>
              <a:defRPr sz="9000"/>
            </a:pPr>
            <a:r>
              <a:rPr lang="en-US" b="1" dirty="0">
                <a:solidFill>
                  <a:schemeClr val="accent1"/>
                </a:solidFill>
              </a:rPr>
              <a:t>Over 100 Labs ! </a:t>
            </a:r>
          </a:p>
        </p:txBody>
      </p:sp>
    </p:spTree>
    <p:extLst>
      <p:ext uri="{BB962C8B-B14F-4D97-AF65-F5344CB8AC3E}">
        <p14:creationId xmlns:p14="http://schemas.microsoft.com/office/powerpoint/2010/main" val="195665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TG ROLES">
            <a:extLst>
              <a:ext uri="{FF2B5EF4-FFF2-40B4-BE49-F238E27FC236}">
                <a16:creationId xmlns:a16="http://schemas.microsoft.com/office/drawing/2014/main" id="{A2C97890-D4C3-F148-BF01-18144C661757}"/>
              </a:ext>
            </a:extLst>
          </p:cNvPr>
          <p:cNvSpPr txBox="1"/>
          <p:nvPr/>
        </p:nvSpPr>
        <p:spPr>
          <a:xfrm>
            <a:off x="9084418" y="3650354"/>
            <a:ext cx="6215163" cy="1569658"/>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lgn="ctr" defTabSz="825500">
              <a:defRPr sz="9000">
                <a:solidFill>
                  <a:schemeClr val="accent1"/>
                </a:solidFill>
                <a:latin typeface="DolbyGustan-Light"/>
                <a:ea typeface="DolbyGustan-Light"/>
                <a:cs typeface="DolbyGustan-Light"/>
                <a:sym typeface="DolbyGustan-Light"/>
              </a:defRPr>
            </a:lvl1pPr>
          </a:lstStyle>
          <a:p>
            <a:r>
              <a:rPr lang="en-US" b="1" dirty="0">
                <a:solidFill>
                  <a:schemeClr val="bg1"/>
                </a:solidFill>
                <a:latin typeface="Dolby Gustan Extrabold" pitchFamily="18" charset="77"/>
                <a:ea typeface="Dolby Gustan Extrabold" pitchFamily="18" charset="77"/>
              </a:rPr>
              <a:t>Applied AI </a:t>
            </a:r>
            <a:endParaRPr b="1" dirty="0">
              <a:solidFill>
                <a:schemeClr val="bg1"/>
              </a:solidFill>
              <a:latin typeface="Dolby Gustan Extrabold" pitchFamily="18" charset="77"/>
              <a:ea typeface="Dolby Gustan Extrabold" pitchFamily="18" charset="77"/>
            </a:endParaRPr>
          </a:p>
        </p:txBody>
      </p:sp>
      <p:sp>
        <p:nvSpPr>
          <p:cNvPr id="11" name="We advance the science  of sight and sound to create and enable spectacular experiences.">
            <a:extLst>
              <a:ext uri="{FF2B5EF4-FFF2-40B4-BE49-F238E27FC236}">
                <a16:creationId xmlns:a16="http://schemas.microsoft.com/office/drawing/2014/main" id="{17C0CA1E-1D1D-5C41-8593-A297BA1E02E4}"/>
              </a:ext>
            </a:extLst>
          </p:cNvPr>
          <p:cNvSpPr txBox="1">
            <a:spLocks/>
          </p:cNvSpPr>
          <p:nvPr/>
        </p:nvSpPr>
        <p:spPr>
          <a:xfrm>
            <a:off x="1682496" y="6327648"/>
            <a:ext cx="21654347" cy="7388352"/>
          </a:xfrm>
          <a:prstGeom prst="rect">
            <a:avLst/>
          </a:prstGeom>
        </p:spPr>
        <p:txBody>
          <a:bodyPr/>
          <a:lstStyle>
            <a:lvl1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1pPr>
            <a:lvl2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2pPr>
            <a:lvl3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3pPr>
            <a:lvl4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4pPr>
            <a:lvl5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5pPr>
            <a:lvl6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6pPr>
            <a:lvl7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7pPr>
            <a:lvl8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8pPr>
            <a:lvl9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9pPr>
          </a:lstStyle>
          <a:p>
            <a:pPr algn="ctr" hangingPunct="1">
              <a:lnSpc>
                <a:spcPct val="110000"/>
              </a:lnSpc>
              <a:defRPr sz="9000"/>
            </a:pPr>
            <a:r>
              <a:rPr lang="en-US" sz="9000" dirty="0">
                <a:solidFill>
                  <a:schemeClr val="bg1"/>
                </a:solidFill>
              </a:rPr>
              <a:t>Creating technologies based </a:t>
            </a:r>
          </a:p>
          <a:p>
            <a:pPr algn="ctr" hangingPunct="1">
              <a:lnSpc>
                <a:spcPct val="110000"/>
              </a:lnSpc>
              <a:defRPr sz="9000"/>
            </a:pPr>
            <a:r>
              <a:rPr lang="en-US" sz="9000" dirty="0">
                <a:solidFill>
                  <a:schemeClr val="bg1"/>
                </a:solidFill>
              </a:rPr>
              <a:t>on machine/deep learning </a:t>
            </a:r>
          </a:p>
          <a:p>
            <a:pPr hangingPunct="1">
              <a:lnSpc>
                <a:spcPct val="110000"/>
              </a:lnSpc>
              <a:defRPr sz="9000"/>
            </a:pPr>
            <a:endParaRPr lang="en-US" sz="9000" dirty="0">
              <a:solidFill>
                <a:schemeClr val="bg1"/>
              </a:solidFill>
            </a:endParaRPr>
          </a:p>
        </p:txBody>
      </p:sp>
    </p:spTree>
    <p:extLst>
      <p:ext uri="{BB962C8B-B14F-4D97-AF65-F5344CB8AC3E}">
        <p14:creationId xmlns:p14="http://schemas.microsoft.com/office/powerpoint/2010/main" val="342979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1CA808-35AA-4B09-A5AB-E0F0E667A287}"/>
              </a:ext>
            </a:extLst>
          </p:cNvPr>
          <p:cNvSpPr>
            <a:spLocks noGrp="1"/>
          </p:cNvSpPr>
          <p:nvPr>
            <p:ph idx="1"/>
          </p:nvPr>
        </p:nvSpPr>
        <p:spPr>
          <a:xfrm>
            <a:off x="2207288" y="11975579"/>
            <a:ext cx="8843108" cy="699022"/>
          </a:xfrm>
        </p:spPr>
        <p:txBody>
          <a:bodyPr>
            <a:normAutofit/>
          </a:bodyPr>
          <a:lstStyle/>
          <a:p>
            <a:pPr algn="ctr"/>
            <a:r>
              <a:rPr lang="en-US" sz="3200" dirty="0"/>
              <a:t>ICASSP 2019 Papers</a:t>
            </a:r>
            <a:endParaRPr lang="en-IN" sz="4400" dirty="0"/>
          </a:p>
        </p:txBody>
      </p:sp>
      <p:sp>
        <p:nvSpPr>
          <p:cNvPr id="4" name="Footer Placeholder 3">
            <a:extLst>
              <a:ext uri="{FF2B5EF4-FFF2-40B4-BE49-F238E27FC236}">
                <a16:creationId xmlns:a16="http://schemas.microsoft.com/office/drawing/2014/main" id="{0C417C72-DE1A-4DC7-9B2D-5FF2D12AD11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8DAF929-4F13-4137-BD2E-47348B0E0AB1}"/>
              </a:ext>
            </a:extLst>
          </p:cNvPr>
          <p:cNvSpPr>
            <a:spLocks noGrp="1"/>
          </p:cNvSpPr>
          <p:nvPr>
            <p:ph type="sldNum" sz="quarter" idx="12"/>
          </p:nvPr>
        </p:nvSpPr>
        <p:spPr>
          <a:xfrm>
            <a:off x="23183926" y="12868431"/>
            <a:ext cx="261290" cy="276999"/>
          </a:xfrm>
        </p:spPr>
        <p:txBody>
          <a:bodyPr/>
          <a:lstStyle/>
          <a:p>
            <a:fld id="{9BB11676-3B3C-4531-A2CC-A11E03B470A8}" type="slidenum">
              <a:rPr lang="en-GB" smtClean="0"/>
              <a:t>4</a:t>
            </a:fld>
            <a:endParaRPr lang="en-GB" dirty="0"/>
          </a:p>
        </p:txBody>
      </p:sp>
      <p:sp>
        <p:nvSpPr>
          <p:cNvPr id="8" name="Content Placeholder 2">
            <a:extLst>
              <a:ext uri="{FF2B5EF4-FFF2-40B4-BE49-F238E27FC236}">
                <a16:creationId xmlns:a16="http://schemas.microsoft.com/office/drawing/2014/main" id="{228F2563-A504-4992-B07A-3AB3A226ECB5}"/>
              </a:ext>
            </a:extLst>
          </p:cNvPr>
          <p:cNvSpPr txBox="1">
            <a:spLocks/>
          </p:cNvSpPr>
          <p:nvPr/>
        </p:nvSpPr>
        <p:spPr>
          <a:xfrm>
            <a:off x="14340818" y="11975579"/>
            <a:ext cx="8843108" cy="1907324"/>
          </a:xfrm>
          <a:prstGeom prst="rect">
            <a:avLst/>
          </a:prstGeom>
        </p:spPr>
        <p:txBody>
          <a:bodyPr vert="horz" lIns="0" tIns="0" rIns="0" bIns="0" rtlCol="0">
            <a:noAutofit/>
          </a:bodyPr>
          <a:lstStyle>
            <a:lvl1pPr marL="0" indent="0" algn="l" defTabSz="914400" rtl="0" eaLnBrk="1" latinLnBrk="0" hangingPunct="1">
              <a:lnSpc>
                <a:spcPct val="110000"/>
              </a:lnSpc>
              <a:spcBef>
                <a:spcPts val="1600"/>
              </a:spcBef>
              <a:buFont typeface="Arial" panose="020B0604020202020204" pitchFamily="34" charset="0"/>
              <a:buNone/>
              <a:defRPr sz="1800" kern="1200">
                <a:solidFill>
                  <a:schemeClr val="tx1"/>
                </a:solidFill>
                <a:latin typeface="+mn-lt"/>
                <a:ea typeface="+mn-ea"/>
                <a:cs typeface="+mn-cs"/>
              </a:defRPr>
            </a:lvl1pPr>
            <a:lvl2pPr marL="603504" indent="-182880" algn="l" defTabSz="914400" rtl="0" eaLnBrk="1" latinLnBrk="0" hangingPunct="1">
              <a:lnSpc>
                <a:spcPct val="110000"/>
              </a:lnSpc>
              <a:spcBef>
                <a:spcPts val="600"/>
              </a:spcBef>
              <a:buFont typeface="Arial" panose="020B0604020202020204" pitchFamily="34" charset="0"/>
              <a:buChar char="•"/>
              <a:defRPr sz="1400" kern="1200">
                <a:solidFill>
                  <a:schemeClr val="tx1"/>
                </a:solidFill>
                <a:latin typeface="+mn-lt"/>
                <a:ea typeface="+mn-ea"/>
                <a:cs typeface="+mn-cs"/>
              </a:defRPr>
            </a:lvl2pPr>
            <a:lvl3pPr marL="804672" indent="-201168" algn="l" defTabSz="914400" rtl="0" eaLnBrk="1" latinLnBrk="0" hangingPunct="1">
              <a:lnSpc>
                <a:spcPct val="110000"/>
              </a:lnSpc>
              <a:spcBef>
                <a:spcPts val="600"/>
              </a:spcBef>
              <a:buFont typeface="Dolby Gustan Book" panose="02010600040501010103" pitchFamily="50" charset="0"/>
              <a:buChar char="–"/>
              <a:defRPr sz="1300" kern="1200">
                <a:solidFill>
                  <a:schemeClr val="tx1"/>
                </a:solidFill>
                <a:latin typeface="+mn-lt"/>
                <a:ea typeface="+mn-ea"/>
                <a:cs typeface="+mn-cs"/>
              </a:defRPr>
            </a:lvl3pPr>
            <a:lvl4pPr marL="1005840" indent="-201168" algn="l" defTabSz="914400" rtl="0" eaLnBrk="1" latinLnBrk="0" hangingPunct="1">
              <a:lnSpc>
                <a:spcPct val="110000"/>
              </a:lnSpc>
              <a:spcBef>
                <a:spcPts val="600"/>
              </a:spcBef>
              <a:buFont typeface="Arial" panose="020B0604020202020204" pitchFamily="34" charset="0"/>
              <a:buChar char="•"/>
              <a:defRPr sz="1300" kern="1200">
                <a:solidFill>
                  <a:schemeClr val="tx1"/>
                </a:solidFill>
                <a:latin typeface="+mn-lt"/>
                <a:ea typeface="+mn-ea"/>
                <a:cs typeface="+mn-cs"/>
              </a:defRPr>
            </a:lvl4pPr>
            <a:lvl5pPr marL="1207008" indent="-201168" algn="l" defTabSz="914400" rtl="0" eaLnBrk="1" latinLnBrk="0" hangingPunct="1">
              <a:lnSpc>
                <a:spcPct val="110000"/>
              </a:lnSpc>
              <a:spcBef>
                <a:spcPts val="600"/>
              </a:spcBef>
              <a:buFont typeface="Dolby Gustan Book" panose="02010600040501010103" pitchFamily="50"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dirty="0">
                <a:latin typeface="Dolby Gustan Book" pitchFamily="18" charset="77"/>
                <a:ea typeface="Dolby Gustan Book" pitchFamily="18" charset="77"/>
              </a:rPr>
              <a:t>Apple Machine Leaning Journal</a:t>
            </a:r>
          </a:p>
        </p:txBody>
      </p:sp>
      <p:pic>
        <p:nvPicPr>
          <p:cNvPr id="9" name="Picture 8">
            <a:extLst>
              <a:ext uri="{FF2B5EF4-FFF2-40B4-BE49-F238E27FC236}">
                <a16:creationId xmlns:a16="http://schemas.microsoft.com/office/drawing/2014/main" id="{CF34164C-9413-4389-B69C-E08DD8060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93" y="2327565"/>
            <a:ext cx="11678975" cy="2760306"/>
          </a:xfrm>
          <a:prstGeom prst="rect">
            <a:avLst/>
          </a:prstGeom>
        </p:spPr>
      </p:pic>
      <p:pic>
        <p:nvPicPr>
          <p:cNvPr id="10" name="Picture 9">
            <a:extLst>
              <a:ext uri="{FF2B5EF4-FFF2-40B4-BE49-F238E27FC236}">
                <a16:creationId xmlns:a16="http://schemas.microsoft.com/office/drawing/2014/main" id="{44B27479-5A10-4CA7-B25D-3543C8BE3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33" y="5606862"/>
            <a:ext cx="11609225" cy="2531111"/>
          </a:xfrm>
          <a:prstGeom prst="rect">
            <a:avLst/>
          </a:prstGeom>
        </p:spPr>
      </p:pic>
      <p:pic>
        <p:nvPicPr>
          <p:cNvPr id="11" name="Picture 10">
            <a:extLst>
              <a:ext uri="{FF2B5EF4-FFF2-40B4-BE49-F238E27FC236}">
                <a16:creationId xmlns:a16="http://schemas.microsoft.com/office/drawing/2014/main" id="{6545E1E4-7457-4F69-92DB-61C68DB1D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84" y="8467992"/>
            <a:ext cx="11659045" cy="3079183"/>
          </a:xfrm>
          <a:prstGeom prst="rect">
            <a:avLst/>
          </a:prstGeom>
        </p:spPr>
      </p:pic>
      <p:pic>
        <p:nvPicPr>
          <p:cNvPr id="13" name="Picture 12">
            <a:extLst>
              <a:ext uri="{FF2B5EF4-FFF2-40B4-BE49-F238E27FC236}">
                <a16:creationId xmlns:a16="http://schemas.microsoft.com/office/drawing/2014/main" id="{3AD9C931-4BE6-4A42-B23F-5A44AE6E42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07238" y="0"/>
            <a:ext cx="11691394" cy="11815788"/>
          </a:xfrm>
          <a:prstGeom prst="rect">
            <a:avLst/>
          </a:prstGeom>
        </p:spPr>
      </p:pic>
      <p:sp>
        <p:nvSpPr>
          <p:cNvPr id="14" name="TextBox 13">
            <a:extLst>
              <a:ext uri="{FF2B5EF4-FFF2-40B4-BE49-F238E27FC236}">
                <a16:creationId xmlns:a16="http://schemas.microsoft.com/office/drawing/2014/main" id="{9D2A71E3-B64D-46ED-BA1F-F0358EAC9374}"/>
              </a:ext>
            </a:extLst>
          </p:cNvPr>
          <p:cNvSpPr txBox="1"/>
          <p:nvPr/>
        </p:nvSpPr>
        <p:spPr>
          <a:xfrm>
            <a:off x="31972472" y="23686964"/>
            <a:ext cx="5035326" cy="52937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78" tIns="182878" rIns="182878" bIns="182878" numCol="1" spcCol="38100" rtlCol="0" anchor="t">
            <a:spAutoFit/>
          </a:bodyPr>
          <a:lstStyle/>
          <a:p>
            <a:pPr algn="ctr"/>
            <a:r>
              <a:rPr lang="en-US" sz="8000" b="1" dirty="0">
                <a:solidFill>
                  <a:schemeClr val="bg1"/>
                </a:solidFill>
              </a:rPr>
              <a:t>Apple Machine Learning Journal</a:t>
            </a:r>
          </a:p>
        </p:txBody>
      </p:sp>
    </p:spTree>
    <p:extLst>
      <p:ext uri="{BB962C8B-B14F-4D97-AF65-F5344CB8AC3E}">
        <p14:creationId xmlns:p14="http://schemas.microsoft.com/office/powerpoint/2010/main" val="133292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novate…"/>
          <p:cNvSpPr txBox="1"/>
          <p:nvPr/>
        </p:nvSpPr>
        <p:spPr>
          <a:xfrm>
            <a:off x="9547967" y="11621167"/>
            <a:ext cx="5288066" cy="1423816"/>
          </a:xfrm>
          <a:prstGeom prst="rect">
            <a:avLst/>
          </a:prstGeom>
          <a:ln w="25400">
            <a:miter lim="400000"/>
          </a:ln>
          <a:extLst>
            <a:ext uri="{C572A759-6A51-4108-AA02-DFA0A04FC94B}">
              <ma14:wrappingTextBoxFlag xmlns:ma14="http://schemas.microsoft.com/office/mac/drawingml/2011/main" xmlns="" val="1"/>
            </a:ext>
          </a:extLst>
        </p:spPr>
        <p:txBody>
          <a:bodyPr lIns="0" tIns="0" rIns="0" bIns="0" anchor="ctr">
            <a:normAutofit fontScale="77500" lnSpcReduction="20000"/>
          </a:bodyPr>
          <a:lstStyle/>
          <a:p>
            <a:pPr algn="ctr">
              <a:lnSpc>
                <a:spcPct val="110000"/>
              </a:lnSpc>
              <a:defRPr sz="6400">
                <a:solidFill>
                  <a:srgbClr val="FFFFFF"/>
                </a:solidFill>
                <a:latin typeface="DolbyGustan-Thin"/>
                <a:ea typeface="DolbyGustan-Thin"/>
                <a:cs typeface="DolbyGustan-Thin"/>
                <a:sym typeface="DolbyGustan-Thin"/>
              </a:defRPr>
            </a:pPr>
            <a:r>
              <a:rPr lang="en-US" dirty="0"/>
              <a:t>Axis have </a:t>
            </a:r>
          </a:p>
          <a:p>
            <a:pPr algn="ctr">
              <a:lnSpc>
                <a:spcPct val="110000"/>
              </a:lnSpc>
              <a:defRPr sz="6400">
                <a:solidFill>
                  <a:srgbClr val="FFFFFF"/>
                </a:solidFill>
                <a:latin typeface="DolbyGustan-Thin"/>
                <a:ea typeface="DolbyGustan-Thin"/>
                <a:cs typeface="DolbyGustan-Thin"/>
                <a:sym typeface="DolbyGustan-Thin"/>
              </a:defRPr>
            </a:pPr>
            <a:r>
              <a:rPr lang="en-US" dirty="0"/>
              <a:t>different meaning</a:t>
            </a:r>
            <a:endParaRPr dirty="0"/>
          </a:p>
        </p:txBody>
      </p:sp>
      <p:sp>
        <p:nvSpPr>
          <p:cNvPr id="18" name="Innovate…"/>
          <p:cNvSpPr txBox="1"/>
          <p:nvPr/>
        </p:nvSpPr>
        <p:spPr>
          <a:xfrm>
            <a:off x="16117123" y="11621167"/>
            <a:ext cx="6587966" cy="1423816"/>
          </a:xfrm>
          <a:prstGeom prst="rect">
            <a:avLst/>
          </a:prstGeom>
          <a:ln w="25400">
            <a:miter lim="400000"/>
          </a:ln>
          <a:extLst>
            <a:ext uri="{C572A759-6A51-4108-AA02-DFA0A04FC94B}">
              <ma14:wrappingTextBoxFlag xmlns:ma14="http://schemas.microsoft.com/office/mac/drawingml/2011/main" xmlns="" val="1"/>
            </a:ext>
          </a:extLst>
        </p:spPr>
        <p:txBody>
          <a:bodyPr lIns="0" tIns="0" rIns="0" bIns="0" anchor="ctr">
            <a:normAutofit fontScale="77500" lnSpcReduction="20000"/>
          </a:bodyPr>
          <a:lstStyle/>
          <a:p>
            <a:pPr algn="ctr">
              <a:lnSpc>
                <a:spcPct val="110000"/>
              </a:lnSpc>
              <a:defRPr sz="6400">
                <a:solidFill>
                  <a:srgbClr val="FFFFFF"/>
                </a:solidFill>
                <a:latin typeface="DolbyGustan-Thin"/>
                <a:ea typeface="DolbyGustan-Thin"/>
                <a:cs typeface="DolbyGustan-Thin"/>
                <a:sym typeface="DolbyGustan-Thin"/>
              </a:defRPr>
            </a:pPr>
            <a:r>
              <a:rPr lang="en-US" dirty="0"/>
              <a:t>Non Local Spectral properties</a:t>
            </a:r>
            <a:endParaRPr dirty="0"/>
          </a:p>
        </p:txBody>
      </p:sp>
      <p:sp>
        <p:nvSpPr>
          <p:cNvPr id="13" name="Innovate…"/>
          <p:cNvSpPr txBox="1"/>
          <p:nvPr/>
        </p:nvSpPr>
        <p:spPr>
          <a:xfrm>
            <a:off x="1678911" y="11616391"/>
            <a:ext cx="6587966" cy="1423816"/>
          </a:xfrm>
          <a:prstGeom prst="rect">
            <a:avLst/>
          </a:prstGeom>
          <a:ln w="25400">
            <a:miter lim="400000"/>
          </a:ln>
          <a:extLst>
            <a:ext uri="{C572A759-6A51-4108-AA02-DFA0A04FC94B}">
              <ma14:wrappingTextBoxFlag xmlns:ma14="http://schemas.microsoft.com/office/mac/drawingml/2011/main" xmlns="" val="1"/>
            </a:ext>
          </a:extLst>
        </p:spPr>
        <p:txBody>
          <a:bodyPr lIns="0" tIns="0" rIns="0" bIns="0" anchor="ctr">
            <a:normAutofit fontScale="77500" lnSpcReduction="20000"/>
          </a:bodyPr>
          <a:lstStyle/>
          <a:p>
            <a:pPr algn="ctr">
              <a:lnSpc>
                <a:spcPct val="110000"/>
              </a:lnSpc>
              <a:defRPr sz="6400">
                <a:solidFill>
                  <a:srgbClr val="FFFFFF"/>
                </a:solidFill>
                <a:latin typeface="DolbyGustan-Thin"/>
                <a:ea typeface="DolbyGustan-Thin"/>
                <a:cs typeface="DolbyGustan-Thin"/>
                <a:sym typeface="DolbyGustan-Thin"/>
              </a:defRPr>
            </a:pPr>
            <a:r>
              <a:rPr lang="en-US" dirty="0"/>
              <a:t>Sounds are Transparent</a:t>
            </a:r>
            <a:endParaRPr dirty="0"/>
          </a:p>
        </p:txBody>
      </p:sp>
      <p:pic>
        <p:nvPicPr>
          <p:cNvPr id="15" name="Picture 14">
            <a:extLst>
              <a:ext uri="{FF2B5EF4-FFF2-40B4-BE49-F238E27FC236}">
                <a16:creationId xmlns:a16="http://schemas.microsoft.com/office/drawing/2014/main" id="{681173DC-1BA3-F34D-91F4-98FEBE56FB9A}"/>
              </a:ext>
            </a:extLst>
          </p:cNvPr>
          <p:cNvPicPr>
            <a:picLocks noChangeAspect="1"/>
          </p:cNvPicPr>
          <p:nvPr/>
        </p:nvPicPr>
        <p:blipFill>
          <a:blip r:embed="rId3"/>
          <a:stretch>
            <a:fillRect/>
          </a:stretch>
        </p:blipFill>
        <p:spPr>
          <a:xfrm>
            <a:off x="0" y="1601735"/>
            <a:ext cx="24384000" cy="9888545"/>
          </a:xfrm>
          <a:prstGeom prst="rect">
            <a:avLst/>
          </a:prstGeom>
        </p:spPr>
      </p:pic>
      <p:sp>
        <p:nvSpPr>
          <p:cNvPr id="19" name="ATG ROLES">
            <a:extLst>
              <a:ext uri="{FF2B5EF4-FFF2-40B4-BE49-F238E27FC236}">
                <a16:creationId xmlns:a16="http://schemas.microsoft.com/office/drawing/2014/main" id="{037E6C14-AA59-D647-8BCD-7D2C08F5505F}"/>
              </a:ext>
            </a:extLst>
          </p:cNvPr>
          <p:cNvSpPr txBox="1"/>
          <p:nvPr/>
        </p:nvSpPr>
        <p:spPr>
          <a:xfrm>
            <a:off x="3773670" y="623304"/>
            <a:ext cx="16836660" cy="1569658"/>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lgn="ctr" defTabSz="825500">
              <a:defRPr sz="9000">
                <a:solidFill>
                  <a:schemeClr val="accent1"/>
                </a:solidFill>
                <a:latin typeface="DolbyGustan-Light"/>
                <a:ea typeface="DolbyGustan-Light"/>
                <a:cs typeface="DolbyGustan-Light"/>
                <a:sym typeface="DolbyGustan-Light"/>
              </a:defRPr>
            </a:lvl1pPr>
          </a:lstStyle>
          <a:p>
            <a:r>
              <a:rPr lang="en-US" b="1" dirty="0">
                <a:latin typeface="Dolby Gustan Extrabold" pitchFamily="18" charset="77"/>
                <a:ea typeface="Dolby Gustan Extrabold" pitchFamily="18" charset="77"/>
              </a:rPr>
              <a:t>Spectrograms are not Images</a:t>
            </a:r>
            <a:endParaRPr b="1" dirty="0">
              <a:latin typeface="Dolby Gustan Extrabold" pitchFamily="18" charset="77"/>
              <a:ea typeface="Dolby Gustan Extrabold" pitchFamily="18" charset="77"/>
            </a:endParaRPr>
          </a:p>
        </p:txBody>
      </p:sp>
      <p:sp>
        <p:nvSpPr>
          <p:cNvPr id="2" name="Rectangle 1">
            <a:extLst>
              <a:ext uri="{FF2B5EF4-FFF2-40B4-BE49-F238E27FC236}">
                <a16:creationId xmlns:a16="http://schemas.microsoft.com/office/drawing/2014/main" id="{154FCD90-FD8E-0F44-A5C1-A3D1A96E479D}"/>
              </a:ext>
            </a:extLst>
          </p:cNvPr>
          <p:cNvSpPr/>
          <p:nvPr/>
        </p:nvSpPr>
        <p:spPr>
          <a:xfrm>
            <a:off x="11842128" y="13140395"/>
            <a:ext cx="20306562" cy="461665"/>
          </a:xfrm>
          <a:prstGeom prst="rect">
            <a:avLst/>
          </a:prstGeom>
        </p:spPr>
        <p:txBody>
          <a:bodyPr wrap="square">
            <a:spAutoFit/>
          </a:bodyPr>
          <a:lstStyle/>
          <a:p>
            <a:pPr>
              <a:spcBef>
                <a:spcPts val="800"/>
              </a:spcBef>
            </a:pPr>
            <a:r>
              <a:rPr lang="en-US" sz="2400" dirty="0">
                <a:solidFill>
                  <a:schemeClr val="bg1">
                    <a:lumMod val="50000"/>
                  </a:schemeClr>
                </a:solidFill>
              </a:rPr>
              <a:t>Daniel </a:t>
            </a:r>
            <a:r>
              <a:rPr lang="en-US" sz="2400" dirty="0" err="1">
                <a:solidFill>
                  <a:schemeClr val="bg1">
                    <a:lumMod val="50000"/>
                  </a:schemeClr>
                </a:solidFill>
              </a:rPr>
              <a:t>Rothmann</a:t>
            </a:r>
            <a:r>
              <a:rPr lang="en-US" sz="2400" dirty="0">
                <a:solidFill>
                  <a:schemeClr val="bg1">
                    <a:lumMod val="50000"/>
                  </a:schemeClr>
                </a:solidFill>
              </a:rPr>
              <a:t> </a:t>
            </a:r>
            <a:r>
              <a:rPr lang="en-US" sz="2400" dirty="0">
                <a:solidFill>
                  <a:schemeClr val="bg1">
                    <a:lumMod val="50000"/>
                  </a:schemeClr>
                </a:solidFill>
                <a:hlinkClick r:id="rId4">
                  <a:extLst>
                    <a:ext uri="{A12FA001-AC4F-418D-AE19-62706E023703}">
                      <ahyp:hlinkClr xmlns:ahyp="http://schemas.microsoft.com/office/drawing/2018/hyperlinkcolor" val="tx"/>
                    </a:ext>
                  </a:extLst>
                </a:hlinkClick>
              </a:rPr>
              <a:t>What’s wrong with CNNs and spectrograms for audio processing</a:t>
            </a:r>
            <a:r>
              <a:rPr lang="en-US" sz="2400" dirty="0">
                <a:solidFill>
                  <a:schemeClr val="bg1">
                    <a:lumMod val="50000"/>
                  </a:schemeClr>
                </a:solidFill>
              </a:rPr>
              <a:t> (2018)</a:t>
            </a:r>
          </a:p>
        </p:txBody>
      </p:sp>
    </p:spTree>
    <p:extLst>
      <p:ext uri="{BB962C8B-B14F-4D97-AF65-F5344CB8AC3E}">
        <p14:creationId xmlns:p14="http://schemas.microsoft.com/office/powerpoint/2010/main" val="358291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3"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e advance the science  of sight and sound to create and enable spectacular experiences.">
            <a:extLst>
              <a:ext uri="{FF2B5EF4-FFF2-40B4-BE49-F238E27FC236}">
                <a16:creationId xmlns:a16="http://schemas.microsoft.com/office/drawing/2014/main" id="{6F4F0ECC-11B2-804F-B3C9-AA9FA0099009}"/>
              </a:ext>
            </a:extLst>
          </p:cNvPr>
          <p:cNvSpPr txBox="1">
            <a:spLocks/>
          </p:cNvSpPr>
          <p:nvPr/>
        </p:nvSpPr>
        <p:spPr>
          <a:xfrm>
            <a:off x="1073426" y="0"/>
            <a:ext cx="22780487" cy="13716000"/>
          </a:xfrm>
          <a:prstGeom prst="rect">
            <a:avLst/>
          </a:prstGeom>
        </p:spPr>
        <p:txBody>
          <a:bodyPr anchor="ctr"/>
          <a:lstStyle>
            <a:lvl1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1pPr>
            <a:lvl2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2pPr>
            <a:lvl3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3pPr>
            <a:lvl4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4pPr>
            <a:lvl5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5pPr>
            <a:lvl6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6pPr>
            <a:lvl7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7pPr>
            <a:lvl8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8pPr>
            <a:lvl9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9pPr>
          </a:lstStyle>
          <a:p>
            <a:pPr algn="ctr" hangingPunct="1">
              <a:lnSpc>
                <a:spcPct val="110000"/>
              </a:lnSpc>
              <a:defRPr sz="9000"/>
            </a:pPr>
            <a:r>
              <a:rPr lang="en-US" sz="9000" b="1" dirty="0"/>
              <a:t>Are we computer vision researchers working with spectrograms ?</a:t>
            </a:r>
          </a:p>
        </p:txBody>
      </p:sp>
    </p:spTree>
    <p:extLst>
      <p:ext uri="{BB962C8B-B14F-4D97-AF65-F5344CB8AC3E}">
        <p14:creationId xmlns:p14="http://schemas.microsoft.com/office/powerpoint/2010/main" val="139116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TG ROLES">
            <a:extLst>
              <a:ext uri="{FF2B5EF4-FFF2-40B4-BE49-F238E27FC236}">
                <a16:creationId xmlns:a16="http://schemas.microsoft.com/office/drawing/2014/main" id="{FA323AFE-D40E-444A-85AB-A3F48B135881}"/>
              </a:ext>
            </a:extLst>
          </p:cNvPr>
          <p:cNvSpPr txBox="1"/>
          <p:nvPr/>
        </p:nvSpPr>
        <p:spPr>
          <a:xfrm>
            <a:off x="6031506" y="1054286"/>
            <a:ext cx="12321002" cy="1569658"/>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lgn="ctr" defTabSz="825500">
              <a:defRPr sz="9000">
                <a:solidFill>
                  <a:schemeClr val="accent1"/>
                </a:solidFill>
                <a:latin typeface="DolbyGustan-Light"/>
                <a:ea typeface="DolbyGustan-Light"/>
                <a:cs typeface="DolbyGustan-Light"/>
                <a:sym typeface="DolbyGustan-Light"/>
              </a:defRPr>
            </a:lvl1pPr>
          </a:lstStyle>
          <a:p>
            <a:r>
              <a:rPr lang="en-US" b="1" dirty="0">
                <a:latin typeface="Dolby Gustan Extrabold" pitchFamily="18" charset="77"/>
                <a:ea typeface="Dolby Gustan Extrabold" pitchFamily="18" charset="77"/>
              </a:rPr>
              <a:t>Raw Audio Synthesis </a:t>
            </a:r>
            <a:endParaRPr b="1" dirty="0">
              <a:latin typeface="Dolby Gustan Extrabold" pitchFamily="18" charset="77"/>
              <a:ea typeface="Dolby Gustan Extrabold" pitchFamily="18" charset="77"/>
            </a:endParaRPr>
          </a:p>
        </p:txBody>
      </p:sp>
      <p:pic>
        <p:nvPicPr>
          <p:cNvPr id="3" name="Picture 2">
            <a:extLst>
              <a:ext uri="{FF2B5EF4-FFF2-40B4-BE49-F238E27FC236}">
                <a16:creationId xmlns:a16="http://schemas.microsoft.com/office/drawing/2014/main" id="{84B32A22-CE3B-9B4E-8BCB-D762C45E7F69}"/>
              </a:ext>
            </a:extLst>
          </p:cNvPr>
          <p:cNvPicPr>
            <a:picLocks noChangeAspect="1"/>
          </p:cNvPicPr>
          <p:nvPr/>
        </p:nvPicPr>
        <p:blipFill rotWithShape="1">
          <a:blip r:embed="rId3">
            <a:extLst>
              <a:ext uri="{28A0092B-C50C-407E-A947-70E740481C1C}">
                <a14:useLocalDpi xmlns:a14="http://schemas.microsoft.com/office/drawing/2010/main" val="0"/>
              </a:ext>
            </a:extLst>
          </a:blip>
          <a:srcRect l="24512" r="26171"/>
          <a:stretch/>
        </p:blipFill>
        <p:spPr>
          <a:xfrm>
            <a:off x="177205" y="5239478"/>
            <a:ext cx="11405195" cy="4826000"/>
          </a:xfrm>
          <a:prstGeom prst="rect">
            <a:avLst/>
          </a:prstGeom>
        </p:spPr>
      </p:pic>
      <p:sp>
        <p:nvSpPr>
          <p:cNvPr id="6" name="Rectangle 5">
            <a:extLst>
              <a:ext uri="{FF2B5EF4-FFF2-40B4-BE49-F238E27FC236}">
                <a16:creationId xmlns:a16="http://schemas.microsoft.com/office/drawing/2014/main" id="{6A9A78CB-203F-0A4A-B0EA-C324FCDE06EF}"/>
              </a:ext>
            </a:extLst>
          </p:cNvPr>
          <p:cNvSpPr/>
          <p:nvPr/>
        </p:nvSpPr>
        <p:spPr>
          <a:xfrm>
            <a:off x="177205" y="10390924"/>
            <a:ext cx="12192000" cy="646331"/>
          </a:xfrm>
          <a:prstGeom prst="rect">
            <a:avLst/>
          </a:prstGeom>
        </p:spPr>
        <p:txBody>
          <a:bodyPr>
            <a:spAutoFit/>
          </a:bodyPr>
          <a:lstStyle/>
          <a:p>
            <a:r>
              <a:rPr lang="en-US" dirty="0" err="1">
                <a:latin typeface="medium-content-sans-serif-font"/>
              </a:rPr>
              <a:t>WaveNet</a:t>
            </a:r>
            <a:r>
              <a:rPr lang="en-US" dirty="0">
                <a:latin typeface="medium-content-sans-serif-font"/>
              </a:rPr>
              <a:t>: A generative model for raw audio (Google Deepmind)</a:t>
            </a:r>
            <a:endParaRPr lang="en-US" dirty="0"/>
          </a:p>
        </p:txBody>
      </p:sp>
      <p:pic>
        <p:nvPicPr>
          <p:cNvPr id="8" name="Picture 7">
            <a:extLst>
              <a:ext uri="{FF2B5EF4-FFF2-40B4-BE49-F238E27FC236}">
                <a16:creationId xmlns:a16="http://schemas.microsoft.com/office/drawing/2014/main" id="{C1EBEE7B-C18B-5641-93BE-A4F5664F0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9968" y="4950608"/>
            <a:ext cx="11405195" cy="4826000"/>
          </a:xfrm>
          <a:prstGeom prst="rect">
            <a:avLst/>
          </a:prstGeom>
        </p:spPr>
      </p:pic>
      <p:sp>
        <p:nvSpPr>
          <p:cNvPr id="13" name="Rectangle 12">
            <a:extLst>
              <a:ext uri="{FF2B5EF4-FFF2-40B4-BE49-F238E27FC236}">
                <a16:creationId xmlns:a16="http://schemas.microsoft.com/office/drawing/2014/main" id="{BAD9D8A1-9220-0448-9E73-2193201DD368}"/>
              </a:ext>
            </a:extLst>
          </p:cNvPr>
          <p:cNvSpPr/>
          <p:nvPr/>
        </p:nvSpPr>
        <p:spPr>
          <a:xfrm>
            <a:off x="12932576" y="10357688"/>
            <a:ext cx="12192000" cy="646331"/>
          </a:xfrm>
          <a:prstGeom prst="rect">
            <a:avLst/>
          </a:prstGeom>
        </p:spPr>
        <p:txBody>
          <a:bodyPr>
            <a:spAutoFit/>
          </a:bodyPr>
          <a:lstStyle/>
          <a:p>
            <a:r>
              <a:rPr lang="en-US" dirty="0" err="1">
                <a:latin typeface="medium-content-sans-serif-font"/>
              </a:rPr>
              <a:t>SampleRNN</a:t>
            </a:r>
            <a:r>
              <a:rPr lang="en-US" dirty="0">
                <a:latin typeface="medium-content-sans-serif-font"/>
              </a:rPr>
              <a:t>: </a:t>
            </a:r>
            <a:r>
              <a:rPr lang="en-US" dirty="0" err="1">
                <a:latin typeface="medium-content-sans-serif-font"/>
              </a:rPr>
              <a:t>multirate</a:t>
            </a:r>
            <a:r>
              <a:rPr lang="en-US" dirty="0">
                <a:latin typeface="medium-content-sans-serif-font"/>
              </a:rPr>
              <a:t> RNN based generative model (MILA)</a:t>
            </a:r>
            <a:endParaRPr lang="en-US" dirty="0"/>
          </a:p>
        </p:txBody>
      </p:sp>
    </p:spTree>
    <p:extLst>
      <p:ext uri="{BB962C8B-B14F-4D97-AF65-F5344CB8AC3E}">
        <p14:creationId xmlns:p14="http://schemas.microsoft.com/office/powerpoint/2010/main" val="16170110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ATG ROLES"/>
          <p:cNvSpPr txBox="1"/>
          <p:nvPr/>
        </p:nvSpPr>
        <p:spPr>
          <a:xfrm>
            <a:off x="4531088" y="1673272"/>
            <a:ext cx="15321823" cy="1569658"/>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lgn="ctr" defTabSz="825500">
              <a:defRPr sz="9000">
                <a:solidFill>
                  <a:schemeClr val="accent1"/>
                </a:solidFill>
                <a:latin typeface="DolbyGustan-Light"/>
                <a:ea typeface="DolbyGustan-Light"/>
                <a:cs typeface="DolbyGustan-Light"/>
                <a:sym typeface="DolbyGustan-Light"/>
              </a:defRPr>
            </a:lvl1pPr>
          </a:lstStyle>
          <a:p>
            <a:r>
              <a:rPr lang="en-US" b="1" dirty="0">
                <a:latin typeface="Dolby Gustan Extrabold" pitchFamily="18" charset="77"/>
                <a:ea typeface="Dolby Gustan Extrabold" pitchFamily="18" charset="77"/>
              </a:rPr>
              <a:t>Low Bitrate Speech Coding</a:t>
            </a:r>
          </a:p>
        </p:txBody>
      </p:sp>
      <p:sp>
        <p:nvSpPr>
          <p:cNvPr id="7" name="We advance the science  of sight and sound to create and enable spectacular experiences.">
            <a:extLst>
              <a:ext uri="{FF2B5EF4-FFF2-40B4-BE49-F238E27FC236}">
                <a16:creationId xmlns:a16="http://schemas.microsoft.com/office/drawing/2014/main" id="{6F4F0ECC-11B2-804F-B3C9-AA9FA0099009}"/>
              </a:ext>
            </a:extLst>
          </p:cNvPr>
          <p:cNvSpPr txBox="1">
            <a:spLocks/>
          </p:cNvSpPr>
          <p:nvPr/>
        </p:nvSpPr>
        <p:spPr>
          <a:xfrm>
            <a:off x="1755648" y="5084064"/>
            <a:ext cx="21654347" cy="7388352"/>
          </a:xfrm>
          <a:prstGeom prst="rect">
            <a:avLst/>
          </a:prstGeom>
        </p:spPr>
        <p:txBody>
          <a:bodyPr/>
          <a:lstStyle>
            <a:lvl1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1pPr>
            <a:lvl2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2pPr>
            <a:lvl3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3pPr>
            <a:lvl4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4pPr>
            <a:lvl5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5pPr>
            <a:lvl6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6pPr>
            <a:lvl7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7pPr>
            <a:lvl8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8pPr>
            <a:lvl9pPr marL="0" marR="0" indent="0" algn="l" defTabSz="18288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Dolby Gustan"/>
              </a:defRPr>
            </a:lvl9pPr>
          </a:lstStyle>
          <a:p>
            <a:r>
              <a:rPr lang="en-US" sz="6600" dirty="0" err="1"/>
              <a:t>Wavenet</a:t>
            </a:r>
            <a:r>
              <a:rPr lang="en-US" sz="6600" dirty="0"/>
              <a:t> Based Low Rate Speech Coding (</a:t>
            </a:r>
            <a:r>
              <a:rPr lang="en-US" sz="6600" b="1" dirty="0"/>
              <a:t>Google</a:t>
            </a:r>
            <a:r>
              <a:rPr lang="en-US" sz="6600" dirty="0"/>
              <a:t>) </a:t>
            </a:r>
          </a:p>
          <a:p>
            <a:r>
              <a:rPr lang="en-US" sz="4000" i="1" dirty="0">
                <a:solidFill>
                  <a:schemeClr val="bg1"/>
                </a:solidFill>
              </a:rPr>
              <a:t>W. </a:t>
            </a:r>
            <a:r>
              <a:rPr lang="en-US" sz="4000" i="1" dirty="0" err="1">
                <a:solidFill>
                  <a:schemeClr val="bg1"/>
                </a:solidFill>
              </a:rPr>
              <a:t>Bastiaan</a:t>
            </a:r>
            <a:r>
              <a:rPr lang="en-US" sz="4000" i="1" dirty="0">
                <a:solidFill>
                  <a:schemeClr val="bg1"/>
                </a:solidFill>
              </a:rPr>
              <a:t> Kleijn, Felicia S. C. Lim, Alejandro </a:t>
            </a:r>
            <a:r>
              <a:rPr lang="en-US" sz="4000" i="1" dirty="0" err="1">
                <a:solidFill>
                  <a:schemeClr val="bg1"/>
                </a:solidFill>
              </a:rPr>
              <a:t>Luebs</a:t>
            </a:r>
            <a:r>
              <a:rPr lang="en-US" sz="4000" i="1" dirty="0">
                <a:solidFill>
                  <a:schemeClr val="bg1"/>
                </a:solidFill>
              </a:rPr>
              <a:t>, Jan </a:t>
            </a:r>
            <a:r>
              <a:rPr lang="en-US" sz="4000" i="1" dirty="0" err="1">
                <a:solidFill>
                  <a:schemeClr val="bg1"/>
                </a:solidFill>
              </a:rPr>
              <a:t>Skoglund</a:t>
            </a:r>
            <a:r>
              <a:rPr lang="en-US" sz="4000" i="1" dirty="0">
                <a:solidFill>
                  <a:schemeClr val="bg1"/>
                </a:solidFill>
              </a:rPr>
              <a:t>, </a:t>
            </a:r>
          </a:p>
          <a:p>
            <a:r>
              <a:rPr lang="en-US" sz="4000" i="1" dirty="0">
                <a:solidFill>
                  <a:schemeClr val="bg1"/>
                </a:solidFill>
              </a:rPr>
              <a:t>Florian </a:t>
            </a:r>
            <a:r>
              <a:rPr lang="en-US" sz="4000" i="1" dirty="0" err="1">
                <a:solidFill>
                  <a:schemeClr val="bg1"/>
                </a:solidFill>
              </a:rPr>
              <a:t>Stimberg</a:t>
            </a:r>
            <a:r>
              <a:rPr lang="en-US" sz="4000" i="1" dirty="0">
                <a:solidFill>
                  <a:schemeClr val="bg1"/>
                </a:solidFill>
              </a:rPr>
              <a:t>, Quan Wang, Thomas C. Walters</a:t>
            </a:r>
            <a:r>
              <a:rPr lang="en-US" sz="4000" dirty="0">
                <a:solidFill>
                  <a:schemeClr val="bg1"/>
                </a:solidFill>
              </a:rPr>
              <a:t> </a:t>
            </a:r>
          </a:p>
          <a:p>
            <a:endParaRPr lang="en-US" b="1" dirty="0"/>
          </a:p>
          <a:p>
            <a:r>
              <a:rPr lang="en-US" sz="6600" dirty="0"/>
              <a:t>High-quality speech coding with </a:t>
            </a:r>
            <a:r>
              <a:rPr lang="en-US" sz="6600" dirty="0" err="1"/>
              <a:t>SampleRNN</a:t>
            </a:r>
            <a:r>
              <a:rPr lang="en-US" sz="6600" dirty="0"/>
              <a:t> (</a:t>
            </a:r>
            <a:r>
              <a:rPr lang="en-US" sz="6600" b="1" dirty="0"/>
              <a:t>Dolby</a:t>
            </a:r>
            <a:r>
              <a:rPr lang="en-US" sz="6600" dirty="0"/>
              <a:t>) </a:t>
            </a:r>
            <a:endParaRPr lang="en-US" sz="6600" dirty="0">
              <a:solidFill>
                <a:schemeClr val="bg1"/>
              </a:solidFill>
            </a:endParaRPr>
          </a:p>
          <a:p>
            <a:pPr hangingPunct="1">
              <a:lnSpc>
                <a:spcPct val="110000"/>
              </a:lnSpc>
              <a:defRPr sz="9000"/>
            </a:pPr>
            <a:r>
              <a:rPr lang="en-US" sz="4000" i="1" dirty="0" err="1">
                <a:solidFill>
                  <a:schemeClr val="bg1"/>
                </a:solidFill>
              </a:rPr>
              <a:t>Janusz</a:t>
            </a:r>
            <a:r>
              <a:rPr lang="en-US" sz="4000" i="1" dirty="0">
                <a:solidFill>
                  <a:schemeClr val="bg1"/>
                </a:solidFill>
              </a:rPr>
              <a:t> </a:t>
            </a:r>
            <a:r>
              <a:rPr lang="en-US" sz="4000" i="1" dirty="0" err="1">
                <a:solidFill>
                  <a:schemeClr val="bg1"/>
                </a:solidFill>
              </a:rPr>
              <a:t>Klejsa</a:t>
            </a:r>
            <a:r>
              <a:rPr lang="en-US" sz="4000" i="1" dirty="0">
                <a:solidFill>
                  <a:schemeClr val="bg1"/>
                </a:solidFill>
              </a:rPr>
              <a:t>, Per </a:t>
            </a:r>
            <a:r>
              <a:rPr lang="en-US" sz="4000" i="1" dirty="0" err="1">
                <a:solidFill>
                  <a:schemeClr val="bg1"/>
                </a:solidFill>
              </a:rPr>
              <a:t>Hedelin</a:t>
            </a:r>
            <a:r>
              <a:rPr lang="en-US" sz="4000" i="1" dirty="0">
                <a:solidFill>
                  <a:schemeClr val="bg1"/>
                </a:solidFill>
              </a:rPr>
              <a:t>, Cong Zhou, Roy </a:t>
            </a:r>
            <a:r>
              <a:rPr lang="en-US" sz="4000" i="1" dirty="0" err="1">
                <a:solidFill>
                  <a:schemeClr val="bg1"/>
                </a:solidFill>
              </a:rPr>
              <a:t>Fejgin</a:t>
            </a:r>
            <a:r>
              <a:rPr lang="en-US" sz="4000" i="1" dirty="0">
                <a:solidFill>
                  <a:schemeClr val="bg1"/>
                </a:solidFill>
              </a:rPr>
              <a:t>, Lars </a:t>
            </a:r>
            <a:r>
              <a:rPr lang="en-US" sz="4000" i="1" dirty="0" err="1">
                <a:solidFill>
                  <a:schemeClr val="bg1"/>
                </a:solidFill>
              </a:rPr>
              <a:t>Villemoes</a:t>
            </a:r>
            <a:endParaRPr lang="en-US" sz="4000" i="1" dirty="0">
              <a:solidFill>
                <a:schemeClr val="bg1"/>
              </a:solidFill>
            </a:endParaRPr>
          </a:p>
        </p:txBody>
      </p:sp>
    </p:spTree>
    <p:extLst>
      <p:ext uri="{BB962C8B-B14F-4D97-AF65-F5344CB8AC3E}">
        <p14:creationId xmlns:p14="http://schemas.microsoft.com/office/powerpoint/2010/main" val="11778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BA9252-4D18-4C47-B98B-7D4516C8554F}"/>
              </a:ext>
            </a:extLst>
          </p:cNvPr>
          <p:cNvSpPr>
            <a:spLocks noGrp="1"/>
          </p:cNvSpPr>
          <p:nvPr>
            <p:ph type="title"/>
          </p:nvPr>
        </p:nvSpPr>
        <p:spPr>
          <a:xfrm>
            <a:off x="0" y="3547872"/>
            <a:ext cx="24384000" cy="5468112"/>
          </a:xfrm>
        </p:spPr>
        <p:txBody>
          <a:bodyPr>
            <a:normAutofit/>
          </a:bodyPr>
          <a:lstStyle/>
          <a:p>
            <a:r>
              <a:rPr lang="en-GB" sz="16600" b="1" dirty="0">
                <a:latin typeface="Dolby Gustan" pitchFamily="18" charset="77"/>
                <a:ea typeface="Dolby Gustan" pitchFamily="18" charset="77"/>
              </a:rPr>
              <a:t>Design for Audio</a:t>
            </a:r>
          </a:p>
        </p:txBody>
      </p:sp>
      <p:sp>
        <p:nvSpPr>
          <p:cNvPr id="13" name="Text Placeholder 12">
            <a:extLst>
              <a:ext uri="{FF2B5EF4-FFF2-40B4-BE49-F238E27FC236}">
                <a16:creationId xmlns:a16="http://schemas.microsoft.com/office/drawing/2014/main" id="{0055AEF2-AEFB-4CC3-BBAC-2FF2390F2D18}"/>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339519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00AEEF"/>
      </a:accent1>
      <a:accent2>
        <a:srgbClr val="CCEFFC"/>
      </a:accent2>
      <a:accent3>
        <a:srgbClr val="0083B3"/>
      </a:accent3>
      <a:accent4>
        <a:srgbClr val="66CEF5"/>
      </a:accent4>
      <a:accent5>
        <a:srgbClr val="E3E5E8"/>
      </a:accent5>
      <a:accent6>
        <a:srgbClr val="333333"/>
      </a:accent6>
      <a:hlink>
        <a:srgbClr val="0000FF"/>
      </a:hlink>
      <a:folHlink>
        <a:srgbClr val="FF00FF"/>
      </a:folHlink>
    </a:clrScheme>
    <a:fontScheme name="Title slides">
      <a:majorFont>
        <a:latin typeface="Dolby Gustan"/>
        <a:ea typeface="Dolby Gustan"/>
        <a:cs typeface="Dolby Gustan"/>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00AEEF"/>
      </a:accent1>
      <a:accent2>
        <a:srgbClr val="CCEFFC"/>
      </a:accent2>
      <a:accent3>
        <a:srgbClr val="0083B3"/>
      </a:accent3>
      <a:accent4>
        <a:srgbClr val="66CEF5"/>
      </a:accent4>
      <a:accent5>
        <a:srgbClr val="E3E5E8"/>
      </a:accent5>
      <a:accent6>
        <a:srgbClr val="333333"/>
      </a:accent6>
      <a:hlink>
        <a:srgbClr val="0000FF"/>
      </a:hlink>
      <a:folHlink>
        <a:srgbClr val="FF00FF"/>
      </a:folHlink>
    </a:clrScheme>
    <a:fontScheme name="Title slides">
      <a:majorFont>
        <a:latin typeface="Dolby Gustan"/>
        <a:ea typeface="Dolby Gustan"/>
        <a:cs typeface="Dolby Gustan"/>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Dolby Gust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8740</TotalTime>
  <Words>1182</Words>
  <Application>Microsoft Macintosh PowerPoint</Application>
  <PresentationFormat>Custom</PresentationFormat>
  <Paragraphs>119</Paragraphs>
  <Slides>12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Calibri Light</vt:lpstr>
      <vt:lpstr>Dolby Gustan</vt:lpstr>
      <vt:lpstr>Dolby Gustan Book</vt:lpstr>
      <vt:lpstr>Dolby Gustan Extrabold</vt:lpstr>
      <vt:lpstr>DolbyGustan-Light</vt:lpstr>
      <vt:lpstr>DolbyGustan-Thin</vt:lpstr>
      <vt:lpstr>Gill Sans</vt:lpstr>
      <vt:lpstr>Helvetica</vt:lpstr>
      <vt:lpstr>medium-content-sans-serif-font</vt:lpstr>
      <vt:lpstr>Title slides</vt:lpstr>
      <vt:lpstr>Deep Learning for Audio: Challenges &amp; Opportunities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for Audio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Dolby ATG  Technology Leadership Summit</dc:title>
  <cp:lastModifiedBy>Kumar, Vivek</cp:lastModifiedBy>
  <cp:revision>251</cp:revision>
  <cp:lastPrinted>2019-03-01T00:31:41Z</cp:lastPrinted>
  <dcterms:modified xsi:type="dcterms:W3CDTF">2019-03-14T19:39:27Z</dcterms:modified>
</cp:coreProperties>
</file>